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Lst>
  <p:notesMasterIdLst>
    <p:notesMasterId r:id="rId14"/>
  </p:notesMasterIdLst>
  <p:sldIdLst>
    <p:sldId id="256" r:id="rId3"/>
    <p:sldId id="257" r:id="rId4"/>
    <p:sldId id="258" r:id="rId5"/>
    <p:sldId id="259" r:id="rId6"/>
    <p:sldId id="261" r:id="rId7"/>
    <p:sldId id="262" r:id="rId8"/>
    <p:sldId id="263" r:id="rId9"/>
    <p:sldId id="264" r:id="rId10"/>
    <p:sldId id="265" r:id="rId11"/>
    <p:sldId id="266" r:id="rId12"/>
    <p:sldId id="260"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mitrij" initials="D" lastIdx="2" clrIdx="0">
    <p:extLst>
      <p:ext uri="{19B8F6BF-5375-455C-9EA6-DF929625EA0E}">
        <p15:presenceInfo xmlns:p15="http://schemas.microsoft.com/office/powerpoint/2012/main" userId="Dmitri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005" autoAdjust="0"/>
  </p:normalViewPr>
  <p:slideViewPr>
    <p:cSldViewPr snapToGrid="0">
      <p:cViewPr>
        <p:scale>
          <a:sx n="66" d="100"/>
          <a:sy n="66" d="100"/>
        </p:scale>
        <p:origin x="1330" y="19"/>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7A5E34-D221-413F-8C0F-8F4F316EE31E}" type="datetimeFigureOut">
              <a:rPr lang="ru-RU" smtClean="0"/>
              <a:t>20.05.2023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18B6DC-A953-4A55-A4A2-95210F32BDC7}" type="slidenum">
              <a:rPr lang="ru-RU" smtClean="0"/>
              <a:t>‹#›</a:t>
            </a:fld>
            <a:endParaRPr lang="ru-RU"/>
          </a:p>
        </p:txBody>
      </p:sp>
    </p:spTree>
    <p:extLst>
      <p:ext uri="{BB962C8B-B14F-4D97-AF65-F5344CB8AC3E}">
        <p14:creationId xmlns:p14="http://schemas.microsoft.com/office/powerpoint/2010/main" val="4128509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b="0" i="0" dirty="0">
                <a:solidFill>
                  <a:srgbClr val="000000"/>
                </a:solidFill>
                <a:effectLst/>
                <a:latin typeface="Arial" panose="020B0604020202020204" pitchFamily="34" charset="0"/>
              </a:rPr>
              <a:t>Долгие годы все, что связано с высокоточным определением местоположения подвижных объектов, оставалось уделом "привилегированных" систем; эти способы использовались исключительно в мореплавании, воздушной авиации и при картографировании. Создание систем GPS и ГЛОНАСС коренным образом изменило ситуацию. Сегодня приемники GPS и ГЛОНАСС прочно вошли в нашу жизнь, а определение местоположения стало привычной услугой мобильной связи. Первоначально гарантируемая точность определения местоположения у обеих систем составляла около 100 метров. Однако после того, как в 2000 году основной провайдер услуг GPS отказался от режима селективного доступа, точность определения координат возросла почти на порядок. Заметим, что применение режима дифференциальных поправок увеличивает точность еще в несколько десятков раз. Казалось бы, сегодня все категории потребителей навигационной информации удовлетворены. Однако активно продолжаются работы по европейскому проекту глобальной навигационной спутниковой системы (Global </a:t>
            </a:r>
            <a:r>
              <a:rPr lang="ru-RU" b="0" i="0" dirty="0" err="1">
                <a:solidFill>
                  <a:srgbClr val="000000"/>
                </a:solidFill>
                <a:effectLst/>
                <a:latin typeface="Arial" panose="020B0604020202020204" pitchFamily="34" charset="0"/>
              </a:rPr>
              <a:t>Navigation</a:t>
            </a:r>
            <a:r>
              <a:rPr lang="ru-RU" b="0" i="0" dirty="0">
                <a:solidFill>
                  <a:srgbClr val="000000"/>
                </a:solidFill>
                <a:effectLst/>
                <a:latin typeface="Arial" panose="020B0604020202020204" pitchFamily="34" charset="0"/>
              </a:rPr>
              <a:t> Satellite System - GNSS), создаваемой по инициативе EC и Европейского космического агентства.</a:t>
            </a:r>
            <a:endParaRPr lang="ru-RU" dirty="0"/>
          </a:p>
        </p:txBody>
      </p:sp>
      <p:sp>
        <p:nvSpPr>
          <p:cNvPr id="4" name="Номер слайда 3"/>
          <p:cNvSpPr>
            <a:spLocks noGrp="1"/>
          </p:cNvSpPr>
          <p:nvPr>
            <p:ph type="sldNum" sz="quarter" idx="5"/>
          </p:nvPr>
        </p:nvSpPr>
        <p:spPr/>
        <p:txBody>
          <a:bodyPr/>
          <a:lstStyle/>
          <a:p>
            <a:fld id="{6A18B6DC-A953-4A55-A4A2-95210F32BDC7}" type="slidenum">
              <a:rPr lang="ru-RU" smtClean="0"/>
              <a:t>2</a:t>
            </a:fld>
            <a:endParaRPr lang="ru-RU"/>
          </a:p>
        </p:txBody>
      </p:sp>
    </p:spTree>
    <p:extLst>
      <p:ext uri="{BB962C8B-B14F-4D97-AF65-F5344CB8AC3E}">
        <p14:creationId xmlns:p14="http://schemas.microsoft.com/office/powerpoint/2010/main" val="2124111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a:r>
              <a:rPr lang="ru-RU" sz="1200" b="0" i="0" dirty="0">
                <a:solidFill>
                  <a:schemeClr val="bg1"/>
                </a:solidFill>
                <a:effectLst/>
                <a:latin typeface="Times New Roman" panose="02020603050405020304" pitchFamily="18" charset="0"/>
                <a:cs typeface="Times New Roman" panose="02020603050405020304" pitchFamily="18" charset="0"/>
              </a:rPr>
              <a:t>История спутниковых навигационных систем Низкоорбитные спутниковые навигационные системы</a:t>
            </a:r>
            <a:endParaRPr lang="ru-RU" b="0" i="0" dirty="0">
              <a:solidFill>
                <a:srgbClr val="000000"/>
              </a:solidFill>
              <a:effectLst/>
              <a:latin typeface="Arial" panose="020B0604020202020204" pitchFamily="34" charset="0"/>
            </a:endParaRPr>
          </a:p>
          <a:p>
            <a:pPr algn="just"/>
            <a:r>
              <a:rPr lang="ru-RU" b="0" i="0" dirty="0">
                <a:solidFill>
                  <a:srgbClr val="000000"/>
                </a:solidFill>
                <a:effectLst/>
                <a:latin typeface="Arial" panose="020B0604020202020204" pitchFamily="34" charset="0"/>
              </a:rPr>
              <a:t>Проблема использования для целей навигации подвижных ориентиров, вынесенных в космическое пространство, приобрела практическое решение после запуска 4 октября 1957 года первого в мире советского искусственного спутника Земли (ИСЗ).</a:t>
            </a:r>
          </a:p>
          <a:p>
            <a:pPr algn="just"/>
            <a:r>
              <a:rPr lang="ru-RU" b="1" i="0" dirty="0">
                <a:solidFill>
                  <a:srgbClr val="000000"/>
                </a:solidFill>
                <a:effectLst/>
                <a:latin typeface="Arial" panose="020B0604020202020204" pitchFamily="34" charset="0"/>
              </a:rPr>
              <a:t>СНС Transit («Транзит»)</a:t>
            </a:r>
            <a:r>
              <a:rPr lang="ru-RU" b="0" i="0" dirty="0">
                <a:solidFill>
                  <a:srgbClr val="000000"/>
                </a:solidFill>
                <a:effectLst/>
                <a:latin typeface="Arial" panose="020B0604020202020204" pitchFamily="34" charset="0"/>
              </a:rPr>
              <a:t> начала разрабатываться уже в 1958 году в США.В 1959 году на орбиту выведен первый навигационный искусственный спутник Земли, а в 1964 году вступила в эксплуатацию система для обеспечения навигации американских атомных ракетных подводных лодок «</a:t>
            </a:r>
            <a:r>
              <a:rPr lang="ru-RU" b="0" i="0" dirty="0" err="1">
                <a:solidFill>
                  <a:srgbClr val="000000"/>
                </a:solidFill>
                <a:effectLst/>
                <a:latin typeface="Arial" panose="020B0604020202020204" pitchFamily="34" charset="0"/>
              </a:rPr>
              <a:t>Поларис</a:t>
            </a:r>
            <a:r>
              <a:rPr lang="ru-RU" b="0" i="0" dirty="0">
                <a:solidFill>
                  <a:srgbClr val="000000"/>
                </a:solidFill>
                <a:effectLst/>
                <a:latin typeface="Arial" panose="020B0604020202020204" pitchFamily="34" charset="0"/>
              </a:rPr>
              <a:t>». Для коммерческой эксплуатации СНС «Transit» была предоставлена в 1967 году, причем количество гражданских пользователей вскоре существенно превысило число военных. К концу 1975 года на круговых околоземных орбитах (высотой около 1000 км) находилось шесть навигационных космических аппаратов (КА), и на основе приема и выделения доплеровского сдвига частоты передатчика одного из них рассчитывались координаты наблюдателя. Масса ИСЗ составляла 56 кг. Спутник излучал сигнал на двух частотах - 150 и 400 МГц, среднеквадратическая погрешность (СКП) определения места объекта на земной поверхности составила 100 м. В 2000 году система была выведена из эксплуатации.</a:t>
            </a:r>
          </a:p>
        </p:txBody>
      </p:sp>
      <p:sp>
        <p:nvSpPr>
          <p:cNvPr id="4" name="Номер слайда 3"/>
          <p:cNvSpPr>
            <a:spLocks noGrp="1"/>
          </p:cNvSpPr>
          <p:nvPr>
            <p:ph type="sldNum" sz="quarter" idx="5"/>
          </p:nvPr>
        </p:nvSpPr>
        <p:spPr/>
        <p:txBody>
          <a:bodyPr/>
          <a:lstStyle/>
          <a:p>
            <a:fld id="{6A18B6DC-A953-4A55-A4A2-95210F32BDC7}" type="slidenum">
              <a:rPr lang="ru-RU" smtClean="0"/>
              <a:t>3</a:t>
            </a:fld>
            <a:endParaRPr lang="ru-RU"/>
          </a:p>
        </p:txBody>
      </p:sp>
    </p:spTree>
    <p:extLst>
      <p:ext uri="{BB962C8B-B14F-4D97-AF65-F5344CB8AC3E}">
        <p14:creationId xmlns:p14="http://schemas.microsoft.com/office/powerpoint/2010/main" val="865298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a:r>
              <a:rPr lang="ru-RU" b="1" i="0" dirty="0">
                <a:solidFill>
                  <a:srgbClr val="000000"/>
                </a:solidFill>
                <a:effectLst/>
                <a:latin typeface="Arial" panose="020B0604020202020204" pitchFamily="34" charset="0"/>
              </a:rPr>
              <a:t>СНС «Цикада»</a:t>
            </a:r>
            <a:r>
              <a:rPr lang="ru-RU" b="0" i="0" dirty="0">
                <a:solidFill>
                  <a:srgbClr val="000000"/>
                </a:solidFill>
                <a:effectLst/>
                <a:latin typeface="Arial" panose="020B0604020202020204" pitchFamily="34" charset="0"/>
              </a:rPr>
              <a:t> - эта российская система ведет свое летосчисление с 1967 года, когда был выведен на орбиту первый навигационный спутник «Космос-192». Полностью система введена в эксплуатацию в 1979 году в составе четырех космических аппаратов, выведенных на круговые орбиты высотой 1000 км, наклонением 83 градуса и равномерным распределением плоскостей орбиты вдоль экватора. Система позволяла наблюдателю каждые 1,5-2 часа определять координаты своего места при продолжительности навигационного сеанса до 10 мин. С течением времени в результате модернизации системы СКП определения места объекта достигла 80-100 м. «Цикада» также использовала доплеровский сдвиг частоты сигнала передатчика для определения координат места. Позже космические аппараты этой системы были дооснащены аппаратурой для обнаружения терпящих бедствие объектов, оборудованных радиобуями, излучающими специальные сигналы. В настоящее время «Цикада» имеет ограниченное применение в навигации. Для определения координат кораблей ВМФ СССР использовалась низкоорбитная спутниковая навигационная система «Цикада-М», обладающая характеристиками, близкими к системе «Цикада».</a:t>
            </a:r>
          </a:p>
          <a:p>
            <a:pPr algn="just"/>
            <a:r>
              <a:rPr lang="ru-RU" b="0" i="0" dirty="0">
                <a:solidFill>
                  <a:srgbClr val="000000"/>
                </a:solidFill>
                <a:effectLst/>
                <a:latin typeface="Arial" panose="020B0604020202020204" pitchFamily="34" charset="0"/>
              </a:rPr>
              <a:t>Таким образом, со времен средневековых мореходов способ определения координат объекта на поверхности Земли принципиально не изменился, а лишь значительно облегчился благодаря широкому применению вычислительных устройств и чувствительной приемной аппаратуры. Для решения задачи определения координат по величине доплеровского сдвига частоты сигнала, излучаемого ИСЗ, приемная аппаратура рассчитывала скорость КА, находящегося на высоте 1000 км. Кроме того, необходимо было знать положение аппарата на орбите (эту так называемую «</a:t>
            </a:r>
            <a:r>
              <a:rPr lang="ru-RU" b="0" i="0" dirty="0" err="1">
                <a:solidFill>
                  <a:srgbClr val="000000"/>
                </a:solidFill>
                <a:effectLst/>
                <a:latin typeface="Arial" panose="020B0604020202020204" pitchFamily="34" charset="0"/>
              </a:rPr>
              <a:t>эфемеридную</a:t>
            </a:r>
            <a:r>
              <a:rPr lang="ru-RU" b="0" i="0" dirty="0">
                <a:solidFill>
                  <a:srgbClr val="000000"/>
                </a:solidFill>
                <a:effectLst/>
                <a:latin typeface="Arial" panose="020B0604020202020204" pitchFamily="34" charset="0"/>
              </a:rPr>
              <a:t> информацию» КА «сбрасывал» потребителю) и иметь на КА и в приемной аппаратуре высокостабильный генератор частоты.</a:t>
            </a:r>
          </a:p>
          <a:p>
            <a:pPr algn="just"/>
            <a:r>
              <a:rPr lang="ru-RU" b="0" i="0" dirty="0">
                <a:solidFill>
                  <a:srgbClr val="000000"/>
                </a:solidFill>
                <a:effectLst/>
                <a:latin typeface="Arial" panose="020B0604020202020204" pitchFamily="34" charset="0"/>
              </a:rPr>
              <a:t>Принципиально измерять расстояния можно было бы одновременно до двух ИСЗ или последовательно во времени до одного и того же спутника. На практике измерялась разность расстояний до одного и того же ИСЗ через 20-секундные интервалы времени. Поэтому в состав спутниковой навигационной системы входил наземный комплекс управления (со средствами измерения и передачи на КА данных о его положении на орбите - «</a:t>
            </a:r>
            <a:r>
              <a:rPr lang="ru-RU" b="0" i="0" dirty="0" err="1">
                <a:solidFill>
                  <a:srgbClr val="000000"/>
                </a:solidFill>
                <a:effectLst/>
                <a:latin typeface="Arial" panose="020B0604020202020204" pitchFamily="34" charset="0"/>
              </a:rPr>
              <a:t>эфемеридной</a:t>
            </a:r>
            <a:r>
              <a:rPr lang="ru-RU" b="0" i="0" dirty="0">
                <a:solidFill>
                  <a:srgbClr val="000000"/>
                </a:solidFill>
                <a:effectLst/>
                <a:latin typeface="Arial" panose="020B0604020202020204" pitchFamily="34" charset="0"/>
              </a:rPr>
              <a:t> информации»).</a:t>
            </a:r>
          </a:p>
          <a:p>
            <a:pPr algn="just"/>
            <a:endParaRPr lang="ru-RU" b="0" i="0" dirty="0">
              <a:solidFill>
                <a:srgbClr val="000000"/>
              </a:solidFill>
              <a:effectLst/>
              <a:latin typeface="Arial" panose="020B0604020202020204" pitchFamily="34" charset="0"/>
            </a:endParaRPr>
          </a:p>
        </p:txBody>
      </p:sp>
      <p:sp>
        <p:nvSpPr>
          <p:cNvPr id="4" name="Номер слайда 3"/>
          <p:cNvSpPr>
            <a:spLocks noGrp="1"/>
          </p:cNvSpPr>
          <p:nvPr>
            <p:ph type="sldNum" sz="quarter" idx="5"/>
          </p:nvPr>
        </p:nvSpPr>
        <p:spPr/>
        <p:txBody>
          <a:bodyPr/>
          <a:lstStyle/>
          <a:p>
            <a:fld id="{6A18B6DC-A953-4A55-A4A2-95210F32BDC7}" type="slidenum">
              <a:rPr lang="ru-RU" smtClean="0"/>
              <a:t>4</a:t>
            </a:fld>
            <a:endParaRPr lang="ru-RU"/>
          </a:p>
        </p:txBody>
      </p:sp>
    </p:spTree>
    <p:extLst>
      <p:ext uri="{BB962C8B-B14F-4D97-AF65-F5344CB8AC3E}">
        <p14:creationId xmlns:p14="http://schemas.microsoft.com/office/powerpoint/2010/main" val="1806633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ctr"/>
            <a:r>
              <a:rPr lang="ru-RU" b="0" i="0" dirty="0" err="1">
                <a:solidFill>
                  <a:srgbClr val="000000"/>
                </a:solidFill>
                <a:effectLst/>
                <a:latin typeface="Arial" panose="020B0604020202020204" pitchFamily="34" charset="0"/>
              </a:rPr>
              <a:t>Среднеорбитные</a:t>
            </a:r>
            <a:r>
              <a:rPr lang="ru-RU" b="0" i="0" dirty="0">
                <a:solidFill>
                  <a:srgbClr val="000000"/>
                </a:solidFill>
                <a:effectLst/>
                <a:latin typeface="Arial" panose="020B0604020202020204" pitchFamily="34" charset="0"/>
              </a:rPr>
              <a:t> спутниковые навигационные системы </a:t>
            </a:r>
            <a:r>
              <a:rPr lang="ru-RU" b="0" i="0" dirty="0" err="1">
                <a:solidFill>
                  <a:srgbClr val="000000"/>
                </a:solidFill>
                <a:effectLst/>
                <a:latin typeface="Arial" panose="020B0604020202020204" pitchFamily="34" charset="0"/>
              </a:rPr>
              <a:t>снс</a:t>
            </a:r>
            <a:r>
              <a:rPr lang="ru-RU" b="0" i="0" dirty="0">
                <a:solidFill>
                  <a:srgbClr val="000000"/>
                </a:solidFill>
                <a:effectLst/>
                <a:latin typeface="Arial" panose="020B0604020202020204" pitchFamily="34" charset="0"/>
              </a:rPr>
              <a:t> </a:t>
            </a:r>
            <a:r>
              <a:rPr lang="ru-RU" b="0" i="0" dirty="0" err="1">
                <a:solidFill>
                  <a:srgbClr val="000000"/>
                </a:solidFill>
                <a:effectLst/>
                <a:latin typeface="Arial" panose="020B0604020202020204" pitchFamily="34" charset="0"/>
              </a:rPr>
              <a:t>gps</a:t>
            </a:r>
            <a:r>
              <a:rPr lang="ru-RU" b="0" i="0" dirty="0">
                <a:solidFill>
                  <a:srgbClr val="000000"/>
                </a:solidFill>
                <a:effectLst/>
                <a:latin typeface="Arial" panose="020B0604020202020204" pitchFamily="34" charset="0"/>
              </a:rPr>
              <a:t>.</a:t>
            </a:r>
          </a:p>
          <a:p>
            <a:pPr algn="l"/>
            <a:r>
              <a:rPr lang="ru-RU" b="0" i="0" dirty="0">
                <a:solidFill>
                  <a:srgbClr val="000000"/>
                </a:solidFill>
                <a:effectLst/>
                <a:latin typeface="Arial" panose="020B0604020202020204" pitchFamily="34" charset="0"/>
              </a:rPr>
              <a:t>С разработкой в 1960 году атомных часов стало возможным использовать для целей навигации сеть точно синхронизированных передатчиков кодированных сигналов. В 1964 году ВВС США начали разработку и испытания возможностей использования для </a:t>
            </a:r>
            <a:r>
              <a:rPr lang="ru-RU" b="0" i="0" dirty="0" err="1">
                <a:solidFill>
                  <a:srgbClr val="000000"/>
                </a:solidFill>
                <a:effectLst/>
                <a:latin typeface="Arial" panose="020B0604020202020204" pitchFamily="34" charset="0"/>
              </a:rPr>
              <a:t>местоопределения</a:t>
            </a:r>
            <a:r>
              <a:rPr lang="ru-RU" b="0" i="0" dirty="0">
                <a:solidFill>
                  <a:srgbClr val="000000"/>
                </a:solidFill>
                <a:effectLst/>
                <a:latin typeface="Arial" panose="020B0604020202020204" pitchFamily="34" charset="0"/>
              </a:rPr>
              <a:t> широкополосных сигналов, модулированных псевдослучайными шумовыми кодами. В 1973 году программы ВВС были объединены в общую технологическую программу «</a:t>
            </a:r>
            <a:r>
              <a:rPr lang="ru-RU" b="0" i="0" dirty="0" err="1">
                <a:solidFill>
                  <a:srgbClr val="000000"/>
                </a:solidFill>
                <a:effectLst/>
                <a:latin typeface="Arial" panose="020B0604020202020204" pitchFamily="34" charset="0"/>
              </a:rPr>
              <a:t>Навстар</a:t>
            </a:r>
            <a:r>
              <a:rPr lang="ru-RU" b="0" i="0" dirty="0">
                <a:solidFill>
                  <a:srgbClr val="000000"/>
                </a:solidFill>
                <a:effectLst/>
                <a:latin typeface="Arial" panose="020B0604020202020204" pitchFamily="34" charset="0"/>
              </a:rPr>
              <a:t>-GPS». Но полностью система оказалась развернутой только в 1995 году.</a:t>
            </a:r>
          </a:p>
        </p:txBody>
      </p:sp>
      <p:sp>
        <p:nvSpPr>
          <p:cNvPr id="4" name="Номер слайда 3"/>
          <p:cNvSpPr>
            <a:spLocks noGrp="1"/>
          </p:cNvSpPr>
          <p:nvPr>
            <p:ph type="sldNum" sz="quarter" idx="5"/>
          </p:nvPr>
        </p:nvSpPr>
        <p:spPr/>
        <p:txBody>
          <a:bodyPr/>
          <a:lstStyle/>
          <a:p>
            <a:fld id="{6A18B6DC-A953-4A55-A4A2-95210F32BDC7}" type="slidenum">
              <a:rPr lang="ru-RU" smtClean="0"/>
              <a:t>5</a:t>
            </a:fld>
            <a:endParaRPr lang="ru-RU"/>
          </a:p>
        </p:txBody>
      </p:sp>
    </p:spTree>
    <p:extLst>
      <p:ext uri="{BB962C8B-B14F-4D97-AF65-F5344CB8AC3E}">
        <p14:creationId xmlns:p14="http://schemas.microsoft.com/office/powerpoint/2010/main" val="1110080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000000"/>
                </a:solidFill>
                <a:effectLst/>
                <a:latin typeface="Arial" panose="020B0604020202020204" pitchFamily="34" charset="0"/>
              </a:rPr>
              <a:t>Летные испытания </a:t>
            </a:r>
            <a:r>
              <a:rPr lang="ru-RU" b="0" i="0" dirty="0" err="1">
                <a:solidFill>
                  <a:srgbClr val="000000"/>
                </a:solidFill>
                <a:effectLst/>
                <a:latin typeface="Arial" panose="020B0604020202020204" pitchFamily="34" charset="0"/>
              </a:rPr>
              <a:t>среднеорбитальной</a:t>
            </a:r>
            <a:r>
              <a:rPr lang="ru-RU" b="0" i="0" dirty="0">
                <a:solidFill>
                  <a:srgbClr val="000000"/>
                </a:solidFill>
                <a:effectLst/>
                <a:latin typeface="Arial" panose="020B0604020202020204" pitchFamily="34" charset="0"/>
              </a:rPr>
              <a:t> отечественной навигационной системы начались в октябре 1982 года запуском спутника «Космос 1413». В 1995 году было завершено развертывание СНС ГЛОНАСС до ее штатного состава - 24 космических аппаратов.</a:t>
            </a:r>
          </a:p>
          <a:p>
            <a:pPr algn="just"/>
            <a:r>
              <a:rPr lang="ru-RU" b="0" i="0" dirty="0">
                <a:solidFill>
                  <a:srgbClr val="000000"/>
                </a:solidFill>
                <a:effectLst/>
                <a:latin typeface="Arial" panose="020B0604020202020204" pitchFamily="34" charset="0"/>
              </a:rPr>
              <a:t>Систему ГЛОНАСС можно по праву назвать достоянием России, так как позволить себе что-либо подобное смогли только две страны мира - США и Россия.</a:t>
            </a:r>
          </a:p>
          <a:p>
            <a:pPr algn="just"/>
            <a:r>
              <a:rPr lang="ru-RU" b="0" i="0" dirty="0">
                <a:solidFill>
                  <a:srgbClr val="000000"/>
                </a:solidFill>
                <a:effectLst/>
                <a:latin typeface="Arial" panose="020B0604020202020204" pitchFamily="34" charset="0"/>
              </a:rPr>
              <a:t>Основное назначение СНС второго поколения ГЛОНАСС - глобальная оперативная навигация приземных подвижных объектов: наземных (сухопутных, морских, воздушных) и низкоорбитальных космических. То есть любой объект (корабль, самолет, автомобиль или просто пешеход) в любом месте приземного пространства в любой момент времени способен всего за несколько секунд определить параметры своего движения - три координаты и три составляющие вектора скорости.</a:t>
            </a:r>
          </a:p>
        </p:txBody>
      </p:sp>
      <p:sp>
        <p:nvSpPr>
          <p:cNvPr id="4" name="Номер слайда 3"/>
          <p:cNvSpPr>
            <a:spLocks noGrp="1"/>
          </p:cNvSpPr>
          <p:nvPr>
            <p:ph type="sldNum" sz="quarter" idx="5"/>
          </p:nvPr>
        </p:nvSpPr>
        <p:spPr/>
        <p:txBody>
          <a:bodyPr/>
          <a:lstStyle/>
          <a:p>
            <a:fld id="{6A18B6DC-A953-4A55-A4A2-95210F32BDC7}" type="slidenum">
              <a:rPr lang="ru-RU" smtClean="0"/>
              <a:t>6</a:t>
            </a:fld>
            <a:endParaRPr lang="ru-RU"/>
          </a:p>
        </p:txBody>
      </p:sp>
    </p:spTree>
    <p:extLst>
      <p:ext uri="{BB962C8B-B14F-4D97-AF65-F5344CB8AC3E}">
        <p14:creationId xmlns:p14="http://schemas.microsoft.com/office/powerpoint/2010/main" val="1375110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a:r>
              <a:rPr lang="ru-RU" b="0" i="0" dirty="0">
                <a:solidFill>
                  <a:srgbClr val="000000"/>
                </a:solidFill>
                <a:effectLst/>
                <a:latin typeface="Arial" panose="020B0604020202020204" pitchFamily="34" charset="0"/>
              </a:rPr>
              <a:t>Глобальные спутниковые навигационные системы относятся к классу многопозиционных радионавигационных спутников и предназначены для определения пространственного местоположения и направления движения потребителей в пределах или большей части поверхности Земли. Возможны также региональные</a:t>
            </a:r>
            <a:r>
              <a:rPr lang="en-US" b="0" i="0" dirty="0">
                <a:solidFill>
                  <a:srgbClr val="000000"/>
                </a:solidFill>
                <a:effectLst/>
                <a:latin typeface="Arial" panose="020B0604020202020204" pitchFamily="34" charset="0"/>
              </a:rPr>
              <a:t> </a:t>
            </a:r>
            <a:r>
              <a:rPr lang="ru-RU" b="0" i="0" dirty="0">
                <a:solidFill>
                  <a:srgbClr val="000000"/>
                </a:solidFill>
                <a:effectLst/>
                <a:latin typeface="Arial" panose="020B0604020202020204" pitchFamily="34" charset="0"/>
              </a:rPr>
              <a:t>спутниковые навигационные системы, обслуживающие ограниченные территории. Для авиационных целей представляют интерес системы, обеспечивающие непрерывное определение пространственного местоположения летательного аппарата. Для спутниковой навигации выделены следующие диапазоны длин волн:</a:t>
            </a:r>
          </a:p>
          <a:p>
            <a:pPr algn="just"/>
            <a:r>
              <a:rPr lang="ru-RU" b="0" i="0" dirty="0">
                <a:solidFill>
                  <a:srgbClr val="000000"/>
                </a:solidFill>
                <a:effectLst/>
                <a:latin typeface="Arial" panose="020B0604020202020204" pitchFamily="34" charset="0"/>
              </a:rPr>
              <a:t>(3-18см)-рабочий диапазон</a:t>
            </a:r>
          </a:p>
          <a:p>
            <a:pPr algn="just"/>
            <a:r>
              <a:rPr lang="ru-RU" b="0" i="0" dirty="0">
                <a:solidFill>
                  <a:srgbClr val="000000"/>
                </a:solidFill>
                <a:effectLst/>
                <a:latin typeface="Arial" panose="020B0604020202020204" pitchFamily="34" charset="0"/>
              </a:rPr>
              <a:t>(20-31см)-резервный диапазон</a:t>
            </a:r>
          </a:p>
        </p:txBody>
      </p:sp>
      <p:sp>
        <p:nvSpPr>
          <p:cNvPr id="4" name="Номер слайда 3"/>
          <p:cNvSpPr>
            <a:spLocks noGrp="1"/>
          </p:cNvSpPr>
          <p:nvPr>
            <p:ph type="sldNum" sz="quarter" idx="5"/>
          </p:nvPr>
        </p:nvSpPr>
        <p:spPr/>
        <p:txBody>
          <a:bodyPr/>
          <a:lstStyle/>
          <a:p>
            <a:fld id="{6A18B6DC-A953-4A55-A4A2-95210F32BDC7}" type="slidenum">
              <a:rPr lang="ru-RU" smtClean="0"/>
              <a:t>7</a:t>
            </a:fld>
            <a:endParaRPr lang="ru-RU"/>
          </a:p>
        </p:txBody>
      </p:sp>
    </p:spTree>
    <p:extLst>
      <p:ext uri="{BB962C8B-B14F-4D97-AF65-F5344CB8AC3E}">
        <p14:creationId xmlns:p14="http://schemas.microsoft.com/office/powerpoint/2010/main" val="122119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a:r>
              <a:rPr lang="ru-RU" b="0" i="0" dirty="0">
                <a:solidFill>
                  <a:srgbClr val="000000"/>
                </a:solidFill>
                <a:effectLst/>
                <a:latin typeface="Arial" panose="020B0604020202020204" pitchFamily="34" charset="0"/>
              </a:rPr>
              <a:t>Основу СНС составляет сеть (созвездие навигационных искусственных спутников Земли (НИСЗ), выполняющих функцию опорных радионавигационных точек (РНТ), отношение которых измеряет навигационные параметры. Конфигурация созвездия и число М ИСЗ выбираются из условий получения требуемой зоны для СНС, избыточного числа видимых спутников в точке приема (для выбора подходящих по геометрическому фактору рабочего созвездия), удобства управления системой и наименьшего влияния возможного движения спутника факторов.</a:t>
            </a:r>
          </a:p>
          <a:p>
            <a:pPr algn="just"/>
            <a:r>
              <a:rPr lang="ru-RU" b="0" i="0" dirty="0">
                <a:solidFill>
                  <a:srgbClr val="000000"/>
                </a:solidFill>
                <a:effectLst/>
                <a:latin typeface="Arial" panose="020B0604020202020204" pitchFamily="34" charset="0"/>
              </a:rPr>
              <a:t>Основные элементы спутниковой системы навигации:</a:t>
            </a:r>
          </a:p>
          <a:p>
            <a:pPr algn="just">
              <a:buFont typeface="Arial" panose="020B0604020202020204" pitchFamily="34" charset="0"/>
              <a:buChar char="•"/>
            </a:pPr>
            <a:r>
              <a:rPr lang="ru-RU" b="0" i="0" dirty="0">
                <a:solidFill>
                  <a:srgbClr val="000000"/>
                </a:solidFill>
                <a:effectLst/>
                <a:latin typeface="Arial" panose="020B0604020202020204" pitchFamily="34" charset="0"/>
              </a:rPr>
              <a:t>Орбитальная группировка, состоящая из нескольких (от 2 до 30) спутников, излучающих специальные радиосигналы;</a:t>
            </a:r>
          </a:p>
          <a:p>
            <a:pPr algn="just">
              <a:buFont typeface="Arial" panose="020B0604020202020204" pitchFamily="34" charset="0"/>
              <a:buChar char="•"/>
            </a:pPr>
            <a:r>
              <a:rPr lang="ru-RU" b="0" i="0" dirty="0">
                <a:solidFill>
                  <a:srgbClr val="000000"/>
                </a:solidFill>
                <a:effectLst/>
                <a:latin typeface="Arial" panose="020B0604020202020204" pitchFamily="34" charset="0"/>
              </a:rPr>
              <a:t>Наземная система управления и контроля, включающая блоки измерения текущего положения спутников и передачи на них полученной информации для корректировки информации об орбитах;</a:t>
            </a:r>
          </a:p>
          <a:p>
            <a:pPr algn="just">
              <a:buFont typeface="Arial" panose="020B0604020202020204" pitchFamily="34" charset="0"/>
              <a:buChar char="•"/>
            </a:pPr>
            <a:r>
              <a:rPr lang="ru-RU" b="0" i="0" dirty="0">
                <a:solidFill>
                  <a:srgbClr val="000000"/>
                </a:solidFill>
                <a:effectLst/>
                <a:latin typeface="Arial" panose="020B0604020202020204" pitchFamily="34" charset="0"/>
              </a:rPr>
              <a:t>Приёмное клиентское оборудование («спутниковых навигаторов»), используемое для определения координат;</a:t>
            </a:r>
          </a:p>
        </p:txBody>
      </p:sp>
      <p:sp>
        <p:nvSpPr>
          <p:cNvPr id="4" name="Номер слайда 3"/>
          <p:cNvSpPr>
            <a:spLocks noGrp="1"/>
          </p:cNvSpPr>
          <p:nvPr>
            <p:ph type="sldNum" sz="quarter" idx="5"/>
          </p:nvPr>
        </p:nvSpPr>
        <p:spPr/>
        <p:txBody>
          <a:bodyPr/>
          <a:lstStyle/>
          <a:p>
            <a:fld id="{6A18B6DC-A953-4A55-A4A2-95210F32BDC7}" type="slidenum">
              <a:rPr lang="ru-RU" smtClean="0"/>
              <a:t>8</a:t>
            </a:fld>
            <a:endParaRPr lang="ru-RU"/>
          </a:p>
        </p:txBody>
      </p:sp>
    </p:spTree>
    <p:extLst>
      <p:ext uri="{BB962C8B-B14F-4D97-AF65-F5344CB8AC3E}">
        <p14:creationId xmlns:p14="http://schemas.microsoft.com/office/powerpoint/2010/main" val="3993497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a:r>
              <a:rPr lang="ru-RU" b="0" i="0" dirty="0">
                <a:solidFill>
                  <a:srgbClr val="000000"/>
                </a:solidFill>
                <a:effectLst/>
                <a:latin typeface="Arial" panose="020B0604020202020204" pitchFamily="34" charset="0"/>
              </a:rPr>
              <a:t>Проще говоря, это есть информационная радиосистема для передачи пользователям поправок, позволяющих значительно повысить точность определения координат.</a:t>
            </a:r>
          </a:p>
          <a:p>
            <a:pPr algn="just"/>
            <a:r>
              <a:rPr lang="ru-RU" b="0" i="0" dirty="0">
                <a:solidFill>
                  <a:srgbClr val="000000"/>
                </a:solidFill>
                <a:effectLst/>
                <a:latin typeface="Arial" panose="020B0604020202020204" pitchFamily="34" charset="0"/>
              </a:rPr>
              <a:t>На сегодняшний день самыми значительными являются следующие спутниковые навигационные системы:</a:t>
            </a:r>
          </a:p>
          <a:p>
            <a:pPr algn="just">
              <a:buFont typeface="Arial" panose="020B0604020202020204" pitchFamily="34" charset="0"/>
              <a:buChar char="•"/>
            </a:pPr>
            <a:r>
              <a:rPr lang="ru-RU" b="1" i="0" dirty="0">
                <a:solidFill>
                  <a:srgbClr val="000000"/>
                </a:solidFill>
                <a:effectLst/>
                <a:latin typeface="Arial" panose="020B0604020202020204" pitchFamily="34" charset="0"/>
              </a:rPr>
              <a:t>NAVSTAR (GPS)</a:t>
            </a:r>
            <a:r>
              <a:rPr lang="ru-RU" b="0" i="0" dirty="0">
                <a:solidFill>
                  <a:srgbClr val="000000"/>
                </a:solidFill>
                <a:effectLst/>
                <a:latin typeface="Arial" panose="020B0604020202020204" pitchFamily="34" charset="0"/>
              </a:rPr>
              <a:t>— принадлежит министерству обороны США, что считается другими государствами её главным недостатком. Более известна под названием GPS.</a:t>
            </a:r>
          </a:p>
          <a:p>
            <a:pPr algn="just">
              <a:buFont typeface="Arial" panose="020B0604020202020204" pitchFamily="34" charset="0"/>
              <a:buChar char="•"/>
            </a:pPr>
            <a:r>
              <a:rPr lang="ru-RU" b="1" i="0" dirty="0">
                <a:solidFill>
                  <a:srgbClr val="000000"/>
                </a:solidFill>
                <a:effectLst/>
                <a:latin typeface="Arial" panose="020B0604020202020204" pitchFamily="34" charset="0"/>
              </a:rPr>
              <a:t>ГЛОНАСС </a:t>
            </a:r>
            <a:r>
              <a:rPr lang="ru-RU" b="0" i="0" dirty="0">
                <a:solidFill>
                  <a:srgbClr val="000000"/>
                </a:solidFill>
                <a:effectLst/>
                <a:latin typeface="Arial" panose="020B0604020202020204" pitchFamily="34" charset="0"/>
              </a:rPr>
              <a:t>— находится на этапе развёртывания спутниковой группировки. Принадлежит министерству обороны России. Обладает, по заявлениям разработчиков, некоторыми техническими преимуществами по сравнению с NAVSTAR</a:t>
            </a:r>
          </a:p>
          <a:p>
            <a:pPr algn="just">
              <a:buFont typeface="Arial" panose="020B0604020202020204" pitchFamily="34" charset="0"/>
              <a:buChar char="•"/>
            </a:pPr>
            <a:r>
              <a:rPr lang="ru-RU" b="1" i="0" dirty="0" err="1">
                <a:solidFill>
                  <a:srgbClr val="000000"/>
                </a:solidFill>
                <a:effectLst/>
                <a:latin typeface="Arial" panose="020B0604020202020204" pitchFamily="34" charset="0"/>
              </a:rPr>
              <a:t>Бэйдоу</a:t>
            </a:r>
            <a:r>
              <a:rPr lang="ru-RU" b="1" i="0" dirty="0">
                <a:solidFill>
                  <a:srgbClr val="000000"/>
                </a:solidFill>
                <a:effectLst/>
                <a:latin typeface="Arial" panose="020B0604020202020204" pitchFamily="34" charset="0"/>
              </a:rPr>
              <a:t> </a:t>
            </a:r>
            <a:r>
              <a:rPr lang="ru-RU" b="0" i="0" dirty="0">
                <a:solidFill>
                  <a:srgbClr val="000000"/>
                </a:solidFill>
                <a:effectLst/>
                <a:latin typeface="Arial" panose="020B0604020202020204" pitchFamily="34" charset="0"/>
              </a:rPr>
              <a:t>— развёртываемая в настоящее время Китаем подсистема GNSS, предназначенная для использования только в этой стране</a:t>
            </a:r>
          </a:p>
          <a:p>
            <a:pPr algn="just">
              <a:buFont typeface="Arial" panose="020B0604020202020204" pitchFamily="34" charset="0"/>
              <a:buChar char="•"/>
            </a:pPr>
            <a:r>
              <a:rPr lang="ru-RU" b="1" i="0" dirty="0" err="1">
                <a:solidFill>
                  <a:srgbClr val="000000"/>
                </a:solidFill>
                <a:effectLst/>
                <a:latin typeface="Arial" panose="020B0604020202020204" pitchFamily="34" charset="0"/>
              </a:rPr>
              <a:t>Galileo</a:t>
            </a:r>
            <a:r>
              <a:rPr lang="ru-RU" b="1" i="0" dirty="0">
                <a:solidFill>
                  <a:srgbClr val="000000"/>
                </a:solidFill>
                <a:effectLst/>
                <a:latin typeface="Arial" panose="020B0604020202020204" pitchFamily="34" charset="0"/>
              </a:rPr>
              <a:t> </a:t>
            </a:r>
            <a:r>
              <a:rPr lang="ru-RU" b="0" i="0" dirty="0">
                <a:solidFill>
                  <a:srgbClr val="000000"/>
                </a:solidFill>
                <a:effectLst/>
                <a:latin typeface="Arial" panose="020B0604020202020204" pitchFamily="34" charset="0"/>
              </a:rPr>
              <a:t>— европейская система</a:t>
            </a:r>
          </a:p>
          <a:p>
            <a:pPr algn="just"/>
            <a:endParaRPr lang="ru-RU" b="0" i="0" dirty="0">
              <a:solidFill>
                <a:srgbClr val="000000"/>
              </a:solidFill>
              <a:effectLst/>
              <a:latin typeface="Arial" panose="020B0604020202020204" pitchFamily="34" charset="0"/>
            </a:endParaRPr>
          </a:p>
        </p:txBody>
      </p:sp>
      <p:sp>
        <p:nvSpPr>
          <p:cNvPr id="4" name="Номер слайда 3"/>
          <p:cNvSpPr>
            <a:spLocks noGrp="1"/>
          </p:cNvSpPr>
          <p:nvPr>
            <p:ph type="sldNum" sz="quarter" idx="5"/>
          </p:nvPr>
        </p:nvSpPr>
        <p:spPr/>
        <p:txBody>
          <a:bodyPr/>
          <a:lstStyle/>
          <a:p>
            <a:fld id="{6A18B6DC-A953-4A55-A4A2-95210F32BDC7}" type="slidenum">
              <a:rPr lang="ru-RU" smtClean="0"/>
              <a:t>9</a:t>
            </a:fld>
            <a:endParaRPr lang="ru-RU"/>
          </a:p>
        </p:txBody>
      </p:sp>
    </p:spTree>
    <p:extLst>
      <p:ext uri="{BB962C8B-B14F-4D97-AF65-F5344CB8AC3E}">
        <p14:creationId xmlns:p14="http://schemas.microsoft.com/office/powerpoint/2010/main" val="221138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a:r>
              <a:rPr lang="ru-RU" b="0" i="0" dirty="0">
                <a:solidFill>
                  <a:srgbClr val="000000"/>
                </a:solidFill>
                <a:effectLst/>
                <a:latin typeface="Arial" panose="020B0604020202020204" pitchFamily="34" charset="0"/>
              </a:rPr>
              <a:t>Проще говоря, это есть информационная радиосистема для передачи пользователям поправок, позволяющих значительно повысить точность определения координат.</a:t>
            </a:r>
          </a:p>
          <a:p>
            <a:pPr algn="just"/>
            <a:r>
              <a:rPr lang="ru-RU" b="0" i="0" dirty="0">
                <a:solidFill>
                  <a:srgbClr val="000000"/>
                </a:solidFill>
                <a:effectLst/>
                <a:latin typeface="Arial" panose="020B0604020202020204" pitchFamily="34" charset="0"/>
              </a:rPr>
              <a:t>На сегодняшний день самыми значительными являются следующие спутниковые навигационные системы:</a:t>
            </a:r>
          </a:p>
          <a:p>
            <a:pPr algn="just">
              <a:buFont typeface="Arial" panose="020B0604020202020204" pitchFamily="34" charset="0"/>
              <a:buChar char="•"/>
            </a:pPr>
            <a:r>
              <a:rPr lang="ru-RU" b="1" i="0" dirty="0">
                <a:solidFill>
                  <a:srgbClr val="000000"/>
                </a:solidFill>
                <a:effectLst/>
                <a:latin typeface="Arial" panose="020B0604020202020204" pitchFamily="34" charset="0"/>
              </a:rPr>
              <a:t>NAVSTAR (GPS)</a:t>
            </a:r>
            <a:r>
              <a:rPr lang="ru-RU" b="0" i="0" dirty="0">
                <a:solidFill>
                  <a:srgbClr val="000000"/>
                </a:solidFill>
                <a:effectLst/>
                <a:latin typeface="Arial" panose="020B0604020202020204" pitchFamily="34" charset="0"/>
              </a:rPr>
              <a:t>— принадлежит министерству обороны США, что считается другими государствами её главным недостатком. Более известна под названием GPS.</a:t>
            </a:r>
          </a:p>
          <a:p>
            <a:pPr algn="just">
              <a:buFont typeface="Arial" panose="020B0604020202020204" pitchFamily="34" charset="0"/>
              <a:buChar char="•"/>
            </a:pPr>
            <a:r>
              <a:rPr lang="ru-RU" b="1" i="0" dirty="0">
                <a:solidFill>
                  <a:srgbClr val="000000"/>
                </a:solidFill>
                <a:effectLst/>
                <a:latin typeface="Arial" panose="020B0604020202020204" pitchFamily="34" charset="0"/>
              </a:rPr>
              <a:t>ГЛОНАСС </a:t>
            </a:r>
            <a:r>
              <a:rPr lang="ru-RU" b="0" i="0" dirty="0">
                <a:solidFill>
                  <a:srgbClr val="000000"/>
                </a:solidFill>
                <a:effectLst/>
                <a:latin typeface="Arial" panose="020B0604020202020204" pitchFamily="34" charset="0"/>
              </a:rPr>
              <a:t>— находится на этапе развёртывания спутниковой группировки. Принадлежит министерству обороны России. Обладает, по заявлениям разработчиков, некоторыми техническими преимуществами по сравнению с NAVSTAR</a:t>
            </a:r>
          </a:p>
          <a:p>
            <a:pPr algn="just">
              <a:buFont typeface="Arial" panose="020B0604020202020204" pitchFamily="34" charset="0"/>
              <a:buChar char="•"/>
            </a:pPr>
            <a:r>
              <a:rPr lang="ru-RU" b="1" i="0" dirty="0" err="1">
                <a:solidFill>
                  <a:srgbClr val="000000"/>
                </a:solidFill>
                <a:effectLst/>
                <a:latin typeface="Arial" panose="020B0604020202020204" pitchFamily="34" charset="0"/>
              </a:rPr>
              <a:t>Бэйдоу</a:t>
            </a:r>
            <a:r>
              <a:rPr lang="ru-RU" b="1" i="0" dirty="0">
                <a:solidFill>
                  <a:srgbClr val="000000"/>
                </a:solidFill>
                <a:effectLst/>
                <a:latin typeface="Arial" panose="020B0604020202020204" pitchFamily="34" charset="0"/>
              </a:rPr>
              <a:t> </a:t>
            </a:r>
            <a:r>
              <a:rPr lang="ru-RU" b="0" i="0" dirty="0">
                <a:solidFill>
                  <a:srgbClr val="000000"/>
                </a:solidFill>
                <a:effectLst/>
                <a:latin typeface="Arial" panose="020B0604020202020204" pitchFamily="34" charset="0"/>
              </a:rPr>
              <a:t>— развёртываемая в настоящее время Китаем подсистема GNSS, предназначенная для использования только в этой стране</a:t>
            </a:r>
          </a:p>
          <a:p>
            <a:pPr algn="just">
              <a:buFont typeface="Arial" panose="020B0604020202020204" pitchFamily="34" charset="0"/>
              <a:buChar char="•"/>
            </a:pPr>
            <a:r>
              <a:rPr lang="ru-RU" b="1" i="0" dirty="0" err="1">
                <a:solidFill>
                  <a:srgbClr val="000000"/>
                </a:solidFill>
                <a:effectLst/>
                <a:latin typeface="Arial" panose="020B0604020202020204" pitchFamily="34" charset="0"/>
              </a:rPr>
              <a:t>Galileo</a:t>
            </a:r>
            <a:r>
              <a:rPr lang="ru-RU" b="1" i="0" dirty="0">
                <a:solidFill>
                  <a:srgbClr val="000000"/>
                </a:solidFill>
                <a:effectLst/>
                <a:latin typeface="Arial" panose="020B0604020202020204" pitchFamily="34" charset="0"/>
              </a:rPr>
              <a:t> </a:t>
            </a:r>
            <a:r>
              <a:rPr lang="ru-RU" b="0" i="0" dirty="0">
                <a:solidFill>
                  <a:srgbClr val="000000"/>
                </a:solidFill>
                <a:effectLst/>
                <a:latin typeface="Arial" panose="020B0604020202020204" pitchFamily="34" charset="0"/>
              </a:rPr>
              <a:t>— европейская система</a:t>
            </a:r>
          </a:p>
          <a:p>
            <a:pPr algn="just"/>
            <a:endParaRPr lang="ru-RU" b="0" i="0" dirty="0">
              <a:solidFill>
                <a:srgbClr val="000000"/>
              </a:solidFill>
              <a:effectLst/>
              <a:latin typeface="Arial" panose="020B0604020202020204" pitchFamily="34" charset="0"/>
            </a:endParaRPr>
          </a:p>
        </p:txBody>
      </p:sp>
      <p:sp>
        <p:nvSpPr>
          <p:cNvPr id="4" name="Номер слайда 3"/>
          <p:cNvSpPr>
            <a:spLocks noGrp="1"/>
          </p:cNvSpPr>
          <p:nvPr>
            <p:ph type="sldNum" sz="quarter" idx="5"/>
          </p:nvPr>
        </p:nvSpPr>
        <p:spPr/>
        <p:txBody>
          <a:bodyPr/>
          <a:lstStyle/>
          <a:p>
            <a:fld id="{6A18B6DC-A953-4A55-A4A2-95210F32BDC7}" type="slidenum">
              <a:rPr lang="ru-RU" smtClean="0"/>
              <a:t>10</a:t>
            </a:fld>
            <a:endParaRPr lang="ru-RU"/>
          </a:p>
        </p:txBody>
      </p:sp>
    </p:spTree>
    <p:extLst>
      <p:ext uri="{BB962C8B-B14F-4D97-AF65-F5344CB8AC3E}">
        <p14:creationId xmlns:p14="http://schemas.microsoft.com/office/powerpoint/2010/main" val="639792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862600" y="1847833"/>
            <a:ext cx="8466800" cy="2590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ru-RU"/>
              <a:t>Образец заголовка</a:t>
            </a:r>
            <a:endParaRPr/>
          </a:p>
        </p:txBody>
      </p:sp>
      <p:sp>
        <p:nvSpPr>
          <p:cNvPr id="10" name="Google Shape;10;p2"/>
          <p:cNvSpPr txBox="1">
            <a:spLocks noGrp="1"/>
          </p:cNvSpPr>
          <p:nvPr>
            <p:ph type="subTitle" idx="1"/>
          </p:nvPr>
        </p:nvSpPr>
        <p:spPr>
          <a:xfrm>
            <a:off x="1862600" y="4597167"/>
            <a:ext cx="8466800" cy="63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400"/>
              <a:buNone/>
              <a:defRPr sz="2133">
                <a:solidFill>
                  <a:schemeClr val="lt1"/>
                </a:solidFill>
                <a:latin typeface="Work Sans Medium"/>
                <a:ea typeface="Work Sans Medium"/>
                <a:cs typeface="Work Sans Medium"/>
                <a:sym typeface="Work Sans Medium"/>
              </a:defRPr>
            </a:lvl1pPr>
            <a:lvl2pPr lvl="1" algn="ctr">
              <a:lnSpc>
                <a:spcPct val="100000"/>
              </a:lnSpc>
              <a:spcBef>
                <a:spcPts val="0"/>
              </a:spcBef>
              <a:spcAft>
                <a:spcPts val="0"/>
              </a:spcAft>
              <a:buClr>
                <a:schemeClr val="accent2"/>
              </a:buClr>
              <a:buSzPts val="1800"/>
              <a:buNone/>
              <a:defRPr sz="2400" b="1">
                <a:solidFill>
                  <a:schemeClr val="accent2"/>
                </a:solidFill>
              </a:defRPr>
            </a:lvl2pPr>
            <a:lvl3pPr lvl="2" algn="ctr">
              <a:lnSpc>
                <a:spcPct val="100000"/>
              </a:lnSpc>
              <a:spcBef>
                <a:spcPts val="0"/>
              </a:spcBef>
              <a:spcAft>
                <a:spcPts val="0"/>
              </a:spcAft>
              <a:buClr>
                <a:schemeClr val="accent2"/>
              </a:buClr>
              <a:buSzPts val="1800"/>
              <a:buNone/>
              <a:defRPr sz="2400" b="1">
                <a:solidFill>
                  <a:schemeClr val="accent2"/>
                </a:solidFill>
              </a:defRPr>
            </a:lvl3pPr>
            <a:lvl4pPr lvl="3" algn="ctr">
              <a:lnSpc>
                <a:spcPct val="100000"/>
              </a:lnSpc>
              <a:spcBef>
                <a:spcPts val="0"/>
              </a:spcBef>
              <a:spcAft>
                <a:spcPts val="0"/>
              </a:spcAft>
              <a:buClr>
                <a:schemeClr val="accent2"/>
              </a:buClr>
              <a:buSzPts val="1800"/>
              <a:buNone/>
              <a:defRPr sz="2400" b="1">
                <a:solidFill>
                  <a:schemeClr val="accent2"/>
                </a:solidFill>
              </a:defRPr>
            </a:lvl4pPr>
            <a:lvl5pPr lvl="4" algn="ctr">
              <a:lnSpc>
                <a:spcPct val="100000"/>
              </a:lnSpc>
              <a:spcBef>
                <a:spcPts val="0"/>
              </a:spcBef>
              <a:spcAft>
                <a:spcPts val="0"/>
              </a:spcAft>
              <a:buClr>
                <a:schemeClr val="accent2"/>
              </a:buClr>
              <a:buSzPts val="1800"/>
              <a:buNone/>
              <a:defRPr sz="2400" b="1">
                <a:solidFill>
                  <a:schemeClr val="accent2"/>
                </a:solidFill>
              </a:defRPr>
            </a:lvl5pPr>
            <a:lvl6pPr lvl="5" algn="ctr">
              <a:lnSpc>
                <a:spcPct val="100000"/>
              </a:lnSpc>
              <a:spcBef>
                <a:spcPts val="0"/>
              </a:spcBef>
              <a:spcAft>
                <a:spcPts val="0"/>
              </a:spcAft>
              <a:buClr>
                <a:schemeClr val="accent2"/>
              </a:buClr>
              <a:buSzPts val="1800"/>
              <a:buNone/>
              <a:defRPr sz="2400" b="1">
                <a:solidFill>
                  <a:schemeClr val="accent2"/>
                </a:solidFill>
              </a:defRPr>
            </a:lvl6pPr>
            <a:lvl7pPr lvl="6" algn="ctr">
              <a:lnSpc>
                <a:spcPct val="100000"/>
              </a:lnSpc>
              <a:spcBef>
                <a:spcPts val="0"/>
              </a:spcBef>
              <a:spcAft>
                <a:spcPts val="0"/>
              </a:spcAft>
              <a:buClr>
                <a:schemeClr val="accent2"/>
              </a:buClr>
              <a:buSzPts val="1800"/>
              <a:buNone/>
              <a:defRPr sz="2400" b="1">
                <a:solidFill>
                  <a:schemeClr val="accent2"/>
                </a:solidFill>
              </a:defRPr>
            </a:lvl7pPr>
            <a:lvl8pPr lvl="7" algn="ctr">
              <a:lnSpc>
                <a:spcPct val="100000"/>
              </a:lnSpc>
              <a:spcBef>
                <a:spcPts val="0"/>
              </a:spcBef>
              <a:spcAft>
                <a:spcPts val="0"/>
              </a:spcAft>
              <a:buClr>
                <a:schemeClr val="accent2"/>
              </a:buClr>
              <a:buSzPts val="1800"/>
              <a:buNone/>
              <a:defRPr sz="2400" b="1">
                <a:solidFill>
                  <a:schemeClr val="accent2"/>
                </a:solidFill>
              </a:defRPr>
            </a:lvl8pPr>
            <a:lvl9pPr lvl="8" algn="ctr">
              <a:lnSpc>
                <a:spcPct val="100000"/>
              </a:lnSpc>
              <a:spcBef>
                <a:spcPts val="0"/>
              </a:spcBef>
              <a:spcAft>
                <a:spcPts val="0"/>
              </a:spcAft>
              <a:buClr>
                <a:schemeClr val="accent2"/>
              </a:buClr>
              <a:buSzPts val="1800"/>
              <a:buNone/>
              <a:defRPr sz="2400" b="1">
                <a:solidFill>
                  <a:schemeClr val="accent2"/>
                </a:solidFill>
              </a:defRPr>
            </a:lvl9pPr>
          </a:lstStyle>
          <a:p>
            <a:r>
              <a:rPr lang="ru-RU"/>
              <a:t>Образец подзаголовка</a:t>
            </a:r>
            <a:endParaRPr/>
          </a:p>
        </p:txBody>
      </p:sp>
    </p:spTree>
    <p:extLst>
      <p:ext uri="{BB962C8B-B14F-4D97-AF65-F5344CB8AC3E}">
        <p14:creationId xmlns:p14="http://schemas.microsoft.com/office/powerpoint/2010/main" val="3568452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1712000" y="1942500"/>
            <a:ext cx="8768000" cy="209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38" name="Google Shape;38;p11"/>
          <p:cNvSpPr txBox="1">
            <a:spLocks noGrp="1"/>
          </p:cNvSpPr>
          <p:nvPr>
            <p:ph type="subTitle" idx="1"/>
          </p:nvPr>
        </p:nvSpPr>
        <p:spPr>
          <a:xfrm>
            <a:off x="1712000" y="4252700"/>
            <a:ext cx="8768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5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ru-RU"/>
              <a:t>Образец подзаголовка</a:t>
            </a:r>
            <a:endParaRPr/>
          </a:p>
        </p:txBody>
      </p:sp>
    </p:spTree>
    <p:extLst>
      <p:ext uri="{BB962C8B-B14F-4D97-AF65-F5344CB8AC3E}">
        <p14:creationId xmlns:p14="http://schemas.microsoft.com/office/powerpoint/2010/main" val="3153769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9"/>
        <p:cNvGrpSpPr/>
        <p:nvPr/>
      </p:nvGrpSpPr>
      <p:grpSpPr>
        <a:xfrm>
          <a:off x="0" y="0"/>
          <a:ext cx="0" cy="0"/>
          <a:chOff x="0" y="0"/>
          <a:chExt cx="0" cy="0"/>
        </a:xfrm>
      </p:grpSpPr>
    </p:spTree>
    <p:extLst>
      <p:ext uri="{BB962C8B-B14F-4D97-AF65-F5344CB8AC3E}">
        <p14:creationId xmlns:p14="http://schemas.microsoft.com/office/powerpoint/2010/main" val="1653558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sp>
        <p:nvSpPr>
          <p:cNvPr id="42" name="Google Shape;42;p13"/>
          <p:cNvSpPr txBox="1">
            <a:spLocks noGrp="1"/>
          </p:cNvSpPr>
          <p:nvPr>
            <p:ph type="title" idx="2"/>
          </p:nvPr>
        </p:nvSpPr>
        <p:spPr>
          <a:xfrm>
            <a:off x="960000" y="2538900"/>
            <a:ext cx="3412000" cy="5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67">
                <a:latin typeface="Work Sans SemiBold"/>
                <a:ea typeface="Work Sans SemiBold"/>
                <a:cs typeface="Work Sans SemiBold"/>
                <a:sym typeface="Work Sans SemiBold"/>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ru-RU"/>
              <a:t>Образец заголовка</a:t>
            </a:r>
            <a:endParaRPr/>
          </a:p>
        </p:txBody>
      </p:sp>
      <p:sp>
        <p:nvSpPr>
          <p:cNvPr id="43" name="Google Shape;43;p13"/>
          <p:cNvSpPr txBox="1">
            <a:spLocks noGrp="1"/>
          </p:cNvSpPr>
          <p:nvPr>
            <p:ph type="subTitle" idx="1"/>
          </p:nvPr>
        </p:nvSpPr>
        <p:spPr>
          <a:xfrm>
            <a:off x="960000" y="2822633"/>
            <a:ext cx="3412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
        <p:nvSpPr>
          <p:cNvPr id="44" name="Google Shape;44;p13"/>
          <p:cNvSpPr txBox="1">
            <a:spLocks noGrp="1"/>
          </p:cNvSpPr>
          <p:nvPr>
            <p:ph type="title" idx="3"/>
          </p:nvPr>
        </p:nvSpPr>
        <p:spPr>
          <a:xfrm>
            <a:off x="4682185" y="2538911"/>
            <a:ext cx="3412000" cy="5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67">
                <a:latin typeface="Work Sans SemiBold"/>
                <a:ea typeface="Work Sans SemiBold"/>
                <a:cs typeface="Work Sans SemiBold"/>
                <a:sym typeface="Work Sans SemiBold"/>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ru-RU"/>
              <a:t>Образец заголовка</a:t>
            </a:r>
            <a:endParaRPr/>
          </a:p>
        </p:txBody>
      </p:sp>
      <p:sp>
        <p:nvSpPr>
          <p:cNvPr id="45" name="Google Shape;45;p13"/>
          <p:cNvSpPr txBox="1">
            <a:spLocks noGrp="1"/>
          </p:cNvSpPr>
          <p:nvPr>
            <p:ph type="subTitle" idx="4"/>
          </p:nvPr>
        </p:nvSpPr>
        <p:spPr>
          <a:xfrm>
            <a:off x="4682197" y="2822640"/>
            <a:ext cx="3412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
        <p:nvSpPr>
          <p:cNvPr id="46" name="Google Shape;46;p13"/>
          <p:cNvSpPr txBox="1">
            <a:spLocks noGrp="1"/>
          </p:cNvSpPr>
          <p:nvPr>
            <p:ph type="title" idx="5"/>
          </p:nvPr>
        </p:nvSpPr>
        <p:spPr>
          <a:xfrm>
            <a:off x="960000" y="4763433"/>
            <a:ext cx="3412000" cy="5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67">
                <a:latin typeface="Work Sans SemiBold"/>
                <a:ea typeface="Work Sans SemiBold"/>
                <a:cs typeface="Work Sans SemiBold"/>
                <a:sym typeface="Work Sans SemiBold"/>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ru-RU"/>
              <a:t>Образец заголовка</a:t>
            </a:r>
            <a:endParaRPr/>
          </a:p>
        </p:txBody>
      </p:sp>
      <p:sp>
        <p:nvSpPr>
          <p:cNvPr id="47" name="Google Shape;47;p13"/>
          <p:cNvSpPr txBox="1">
            <a:spLocks noGrp="1"/>
          </p:cNvSpPr>
          <p:nvPr>
            <p:ph type="subTitle" idx="6"/>
          </p:nvPr>
        </p:nvSpPr>
        <p:spPr>
          <a:xfrm>
            <a:off x="960000" y="5047067"/>
            <a:ext cx="3412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
        <p:nvSpPr>
          <p:cNvPr id="48" name="Google Shape;48;p13"/>
          <p:cNvSpPr txBox="1">
            <a:spLocks noGrp="1"/>
          </p:cNvSpPr>
          <p:nvPr>
            <p:ph type="title" idx="7"/>
          </p:nvPr>
        </p:nvSpPr>
        <p:spPr>
          <a:xfrm>
            <a:off x="4682185" y="4763437"/>
            <a:ext cx="3412000" cy="5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67">
                <a:latin typeface="Work Sans SemiBold"/>
                <a:ea typeface="Work Sans SemiBold"/>
                <a:cs typeface="Work Sans SemiBold"/>
                <a:sym typeface="Work Sans SemiBold"/>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ru-RU"/>
              <a:t>Образец заголовка</a:t>
            </a:r>
            <a:endParaRPr/>
          </a:p>
        </p:txBody>
      </p:sp>
      <p:sp>
        <p:nvSpPr>
          <p:cNvPr id="49" name="Google Shape;49;p13"/>
          <p:cNvSpPr txBox="1">
            <a:spLocks noGrp="1"/>
          </p:cNvSpPr>
          <p:nvPr>
            <p:ph type="subTitle" idx="8"/>
          </p:nvPr>
        </p:nvSpPr>
        <p:spPr>
          <a:xfrm>
            <a:off x="4682197" y="5047069"/>
            <a:ext cx="3412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
        <p:nvSpPr>
          <p:cNvPr id="50" name="Google Shape;50;p13"/>
          <p:cNvSpPr txBox="1">
            <a:spLocks noGrp="1"/>
          </p:cNvSpPr>
          <p:nvPr>
            <p:ph type="title" idx="9" hasCustomPrompt="1"/>
          </p:nvPr>
        </p:nvSpPr>
        <p:spPr>
          <a:xfrm>
            <a:off x="950967" y="1850983"/>
            <a:ext cx="11200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1" name="Google Shape;51;p13"/>
          <p:cNvSpPr txBox="1">
            <a:spLocks noGrp="1"/>
          </p:cNvSpPr>
          <p:nvPr>
            <p:ph type="title" idx="13" hasCustomPrompt="1"/>
          </p:nvPr>
        </p:nvSpPr>
        <p:spPr>
          <a:xfrm>
            <a:off x="950800" y="4082229"/>
            <a:ext cx="11200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2" name="Google Shape;52;p13"/>
          <p:cNvSpPr txBox="1">
            <a:spLocks noGrp="1"/>
          </p:cNvSpPr>
          <p:nvPr>
            <p:ph type="title" idx="14" hasCustomPrompt="1"/>
          </p:nvPr>
        </p:nvSpPr>
        <p:spPr>
          <a:xfrm>
            <a:off x="4682192" y="1850995"/>
            <a:ext cx="12328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3" name="Google Shape;53;p13"/>
          <p:cNvSpPr txBox="1">
            <a:spLocks noGrp="1"/>
          </p:cNvSpPr>
          <p:nvPr>
            <p:ph type="title" idx="15" hasCustomPrompt="1"/>
          </p:nvPr>
        </p:nvSpPr>
        <p:spPr>
          <a:xfrm>
            <a:off x="4682192" y="4082231"/>
            <a:ext cx="12328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Tree>
    <p:extLst>
      <p:ext uri="{BB962C8B-B14F-4D97-AF65-F5344CB8AC3E}">
        <p14:creationId xmlns:p14="http://schemas.microsoft.com/office/powerpoint/2010/main" val="28138525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960000" y="593367"/>
            <a:ext cx="10272000" cy="151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spTree>
    <p:extLst>
      <p:ext uri="{BB962C8B-B14F-4D97-AF65-F5344CB8AC3E}">
        <p14:creationId xmlns:p14="http://schemas.microsoft.com/office/powerpoint/2010/main" val="3196947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950967" y="4538981"/>
            <a:ext cx="8373600" cy="56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ru-RU"/>
              <a:t>Образец заголовка</a:t>
            </a:r>
            <a:endParaRPr/>
          </a:p>
        </p:txBody>
      </p:sp>
      <p:sp>
        <p:nvSpPr>
          <p:cNvPr id="58" name="Google Shape;58;p15"/>
          <p:cNvSpPr txBox="1">
            <a:spLocks noGrp="1"/>
          </p:cNvSpPr>
          <p:nvPr>
            <p:ph type="subTitle" idx="1"/>
          </p:nvPr>
        </p:nvSpPr>
        <p:spPr>
          <a:xfrm>
            <a:off x="950967" y="2115567"/>
            <a:ext cx="8373600" cy="197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200"/>
            </a:lvl1pPr>
            <a:lvl2pPr lvl="1" algn="ctr" rtl="0">
              <a:lnSpc>
                <a:spcPct val="100000"/>
              </a:lnSpc>
              <a:spcBef>
                <a:spcPts val="0"/>
              </a:spcBef>
              <a:spcAft>
                <a:spcPts val="0"/>
              </a:spcAft>
              <a:buSzPts val="3000"/>
              <a:buNone/>
              <a:defRPr sz="4000"/>
            </a:lvl2pPr>
            <a:lvl3pPr lvl="2" algn="ctr" rtl="0">
              <a:lnSpc>
                <a:spcPct val="100000"/>
              </a:lnSpc>
              <a:spcBef>
                <a:spcPts val="2133"/>
              </a:spcBef>
              <a:spcAft>
                <a:spcPts val="0"/>
              </a:spcAft>
              <a:buSzPts val="3000"/>
              <a:buNone/>
              <a:defRPr sz="4000"/>
            </a:lvl3pPr>
            <a:lvl4pPr lvl="3" algn="ctr" rtl="0">
              <a:lnSpc>
                <a:spcPct val="100000"/>
              </a:lnSpc>
              <a:spcBef>
                <a:spcPts val="2133"/>
              </a:spcBef>
              <a:spcAft>
                <a:spcPts val="0"/>
              </a:spcAft>
              <a:buSzPts val="3000"/>
              <a:buNone/>
              <a:defRPr sz="4000"/>
            </a:lvl4pPr>
            <a:lvl5pPr lvl="4" algn="ctr" rtl="0">
              <a:lnSpc>
                <a:spcPct val="100000"/>
              </a:lnSpc>
              <a:spcBef>
                <a:spcPts val="2133"/>
              </a:spcBef>
              <a:spcAft>
                <a:spcPts val="0"/>
              </a:spcAft>
              <a:buSzPts val="3000"/>
              <a:buNone/>
              <a:defRPr sz="4000"/>
            </a:lvl5pPr>
            <a:lvl6pPr lvl="5" algn="ctr" rtl="0">
              <a:lnSpc>
                <a:spcPct val="100000"/>
              </a:lnSpc>
              <a:spcBef>
                <a:spcPts val="2133"/>
              </a:spcBef>
              <a:spcAft>
                <a:spcPts val="0"/>
              </a:spcAft>
              <a:buSzPts val="3000"/>
              <a:buNone/>
              <a:defRPr sz="4000"/>
            </a:lvl6pPr>
            <a:lvl7pPr lvl="6" algn="ctr" rtl="0">
              <a:lnSpc>
                <a:spcPct val="100000"/>
              </a:lnSpc>
              <a:spcBef>
                <a:spcPts val="2133"/>
              </a:spcBef>
              <a:spcAft>
                <a:spcPts val="0"/>
              </a:spcAft>
              <a:buSzPts val="3000"/>
              <a:buNone/>
              <a:defRPr sz="4000"/>
            </a:lvl7pPr>
            <a:lvl8pPr lvl="7" algn="ctr" rtl="0">
              <a:lnSpc>
                <a:spcPct val="100000"/>
              </a:lnSpc>
              <a:spcBef>
                <a:spcPts val="2133"/>
              </a:spcBef>
              <a:spcAft>
                <a:spcPts val="0"/>
              </a:spcAft>
              <a:buSzPts val="3000"/>
              <a:buNone/>
              <a:defRPr sz="4000"/>
            </a:lvl8pPr>
            <a:lvl9pPr lvl="8" algn="ctr" rtl="0">
              <a:lnSpc>
                <a:spcPct val="100000"/>
              </a:lnSpc>
              <a:spcBef>
                <a:spcPts val="2133"/>
              </a:spcBef>
              <a:spcAft>
                <a:spcPts val="2133"/>
              </a:spcAft>
              <a:buSzPts val="3000"/>
              <a:buNone/>
              <a:defRPr sz="4000"/>
            </a:lvl9pPr>
          </a:lstStyle>
          <a:p>
            <a:r>
              <a:rPr lang="ru-RU"/>
              <a:t>Образец подзаголовка</a:t>
            </a:r>
            <a:endParaRPr/>
          </a:p>
        </p:txBody>
      </p:sp>
    </p:spTree>
    <p:extLst>
      <p:ext uri="{BB962C8B-B14F-4D97-AF65-F5344CB8AC3E}">
        <p14:creationId xmlns:p14="http://schemas.microsoft.com/office/powerpoint/2010/main" val="4198953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960000" y="1778867"/>
            <a:ext cx="5446800" cy="302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sp>
        <p:nvSpPr>
          <p:cNvPr id="61" name="Google Shape;61;p16"/>
          <p:cNvSpPr txBox="1">
            <a:spLocks noGrp="1"/>
          </p:cNvSpPr>
          <p:nvPr>
            <p:ph type="subTitle" idx="1"/>
          </p:nvPr>
        </p:nvSpPr>
        <p:spPr>
          <a:xfrm>
            <a:off x="960000" y="5068267"/>
            <a:ext cx="5446800" cy="10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Tree>
    <p:extLst>
      <p:ext uri="{BB962C8B-B14F-4D97-AF65-F5344CB8AC3E}">
        <p14:creationId xmlns:p14="http://schemas.microsoft.com/office/powerpoint/2010/main" val="3510690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62"/>
        <p:cNvGrpSpPr/>
        <p:nvPr/>
      </p:nvGrpSpPr>
      <p:grpSpPr>
        <a:xfrm>
          <a:off x="0" y="0"/>
          <a:ext cx="0" cy="0"/>
          <a:chOff x="0" y="0"/>
          <a:chExt cx="0" cy="0"/>
        </a:xfrm>
      </p:grpSpPr>
      <p:sp>
        <p:nvSpPr>
          <p:cNvPr id="63" name="Google Shape;63;p17"/>
          <p:cNvSpPr txBox="1">
            <a:spLocks noGrp="1"/>
          </p:cNvSpPr>
          <p:nvPr>
            <p:ph type="title"/>
          </p:nvPr>
        </p:nvSpPr>
        <p:spPr>
          <a:xfrm>
            <a:off x="960000" y="1663333"/>
            <a:ext cx="4310800" cy="154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sp>
        <p:nvSpPr>
          <p:cNvPr id="64" name="Google Shape;64;p17"/>
          <p:cNvSpPr txBox="1">
            <a:spLocks noGrp="1"/>
          </p:cNvSpPr>
          <p:nvPr>
            <p:ph type="subTitle" idx="1"/>
          </p:nvPr>
        </p:nvSpPr>
        <p:spPr>
          <a:xfrm>
            <a:off x="960000" y="3783467"/>
            <a:ext cx="4310800" cy="141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Tree>
    <p:extLst>
      <p:ext uri="{BB962C8B-B14F-4D97-AF65-F5344CB8AC3E}">
        <p14:creationId xmlns:p14="http://schemas.microsoft.com/office/powerpoint/2010/main" val="23944676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6844367" y="1799467"/>
            <a:ext cx="4068000" cy="149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sp>
        <p:nvSpPr>
          <p:cNvPr id="67" name="Google Shape;67;p18"/>
          <p:cNvSpPr txBox="1">
            <a:spLocks noGrp="1"/>
          </p:cNvSpPr>
          <p:nvPr>
            <p:ph type="subTitle" idx="1"/>
          </p:nvPr>
        </p:nvSpPr>
        <p:spPr>
          <a:xfrm>
            <a:off x="6844560" y="3741433"/>
            <a:ext cx="4068000" cy="144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Tree>
    <p:extLst>
      <p:ext uri="{BB962C8B-B14F-4D97-AF65-F5344CB8AC3E}">
        <p14:creationId xmlns:p14="http://schemas.microsoft.com/office/powerpoint/2010/main" val="32503966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68"/>
        <p:cNvGrpSpPr/>
        <p:nvPr/>
      </p:nvGrpSpPr>
      <p:grpSpPr>
        <a:xfrm>
          <a:off x="0" y="0"/>
          <a:ext cx="0" cy="0"/>
          <a:chOff x="0" y="0"/>
          <a:chExt cx="0" cy="0"/>
        </a:xfrm>
      </p:grpSpPr>
      <p:sp>
        <p:nvSpPr>
          <p:cNvPr id="69" name="Google Shape;69;p19"/>
          <p:cNvSpPr txBox="1">
            <a:spLocks noGrp="1"/>
          </p:cNvSpPr>
          <p:nvPr>
            <p:ph type="title"/>
          </p:nvPr>
        </p:nvSpPr>
        <p:spPr>
          <a:xfrm>
            <a:off x="960000" y="593367"/>
            <a:ext cx="10272000" cy="15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sp>
        <p:nvSpPr>
          <p:cNvPr id="70" name="Google Shape;70;p19"/>
          <p:cNvSpPr txBox="1">
            <a:spLocks noGrp="1"/>
          </p:cNvSpPr>
          <p:nvPr>
            <p:ph type="title" idx="2"/>
          </p:nvPr>
        </p:nvSpPr>
        <p:spPr>
          <a:xfrm>
            <a:off x="1609800" y="3702948"/>
            <a:ext cx="4018000" cy="74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67">
                <a:solidFill>
                  <a:schemeClr val="dk1"/>
                </a:solidFill>
                <a:latin typeface="Work Sans SemiBold"/>
                <a:ea typeface="Work Sans SemiBold"/>
                <a:cs typeface="Work Sans SemiBold"/>
                <a:sym typeface="Work Sans SemiBold"/>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ru-RU"/>
              <a:t>Образец заголовка</a:t>
            </a:r>
            <a:endParaRPr/>
          </a:p>
        </p:txBody>
      </p:sp>
      <p:sp>
        <p:nvSpPr>
          <p:cNvPr id="71" name="Google Shape;71;p19"/>
          <p:cNvSpPr txBox="1">
            <a:spLocks noGrp="1"/>
          </p:cNvSpPr>
          <p:nvPr>
            <p:ph type="title" idx="3"/>
          </p:nvPr>
        </p:nvSpPr>
        <p:spPr>
          <a:xfrm>
            <a:off x="6564339" y="3702948"/>
            <a:ext cx="4018000" cy="74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67">
                <a:solidFill>
                  <a:schemeClr val="dk1"/>
                </a:solidFill>
                <a:latin typeface="Work Sans SemiBold"/>
                <a:ea typeface="Work Sans SemiBold"/>
                <a:cs typeface="Work Sans SemiBold"/>
                <a:sym typeface="Work Sans SemiBold"/>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ru-RU"/>
              <a:t>Образец заголовка</a:t>
            </a:r>
            <a:endParaRPr/>
          </a:p>
        </p:txBody>
      </p:sp>
      <p:sp>
        <p:nvSpPr>
          <p:cNvPr id="72" name="Google Shape;72;p19"/>
          <p:cNvSpPr txBox="1">
            <a:spLocks noGrp="1"/>
          </p:cNvSpPr>
          <p:nvPr>
            <p:ph type="subTitle" idx="1"/>
          </p:nvPr>
        </p:nvSpPr>
        <p:spPr>
          <a:xfrm>
            <a:off x="6564335" y="4328064"/>
            <a:ext cx="4018000" cy="13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73" name="Google Shape;73;p19"/>
          <p:cNvSpPr txBox="1">
            <a:spLocks noGrp="1"/>
          </p:cNvSpPr>
          <p:nvPr>
            <p:ph type="subTitle" idx="4"/>
          </p:nvPr>
        </p:nvSpPr>
        <p:spPr>
          <a:xfrm>
            <a:off x="1609800" y="4328064"/>
            <a:ext cx="4018000" cy="13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Tree>
    <p:extLst>
      <p:ext uri="{BB962C8B-B14F-4D97-AF65-F5344CB8AC3E}">
        <p14:creationId xmlns:p14="http://schemas.microsoft.com/office/powerpoint/2010/main" val="29173462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a:off x="960000" y="719333"/>
            <a:ext cx="48152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sp>
        <p:nvSpPr>
          <p:cNvPr id="76" name="Google Shape;76;p20"/>
          <p:cNvSpPr txBox="1">
            <a:spLocks noGrp="1"/>
          </p:cNvSpPr>
          <p:nvPr>
            <p:ph type="subTitle" idx="1"/>
          </p:nvPr>
        </p:nvSpPr>
        <p:spPr>
          <a:xfrm>
            <a:off x="6425933" y="3406996"/>
            <a:ext cx="4815200" cy="1895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77" name="Google Shape;77;p20"/>
          <p:cNvSpPr txBox="1">
            <a:spLocks noGrp="1"/>
          </p:cNvSpPr>
          <p:nvPr>
            <p:ph type="subTitle" idx="2"/>
          </p:nvPr>
        </p:nvSpPr>
        <p:spPr>
          <a:xfrm>
            <a:off x="960000" y="1539733"/>
            <a:ext cx="4815200" cy="189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78" name="Google Shape;78;p20"/>
          <p:cNvSpPr txBox="1">
            <a:spLocks noGrp="1"/>
          </p:cNvSpPr>
          <p:nvPr>
            <p:ph type="title" idx="3"/>
          </p:nvPr>
        </p:nvSpPr>
        <p:spPr>
          <a:xfrm>
            <a:off x="6425833" y="5375081"/>
            <a:ext cx="48152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spTree>
    <p:extLst>
      <p:ext uri="{BB962C8B-B14F-4D97-AF65-F5344CB8AC3E}">
        <p14:creationId xmlns:p14="http://schemas.microsoft.com/office/powerpoint/2010/main" val="625897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950967" y="3077400"/>
            <a:ext cx="102900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4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ru-RU"/>
              <a:t>Образец заголовка</a:t>
            </a:r>
            <a:endParaRPr/>
          </a:p>
        </p:txBody>
      </p:sp>
      <p:sp>
        <p:nvSpPr>
          <p:cNvPr id="13" name="Google Shape;13;p3"/>
          <p:cNvSpPr txBox="1">
            <a:spLocks noGrp="1"/>
          </p:cNvSpPr>
          <p:nvPr>
            <p:ph type="title" idx="2" hasCustomPrompt="1"/>
          </p:nvPr>
        </p:nvSpPr>
        <p:spPr>
          <a:xfrm>
            <a:off x="5279601" y="1339567"/>
            <a:ext cx="1632800" cy="1122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9733">
                <a:solidFill>
                  <a:schemeClr val="accent2"/>
                </a:solidFill>
                <a:latin typeface="Josefin Sans Medium"/>
                <a:ea typeface="Josefin Sans Medium"/>
                <a:cs typeface="Josefin Sans Medium"/>
                <a:sym typeface="Josefin Sans Medium"/>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4" name="Google Shape;14;p3"/>
          <p:cNvSpPr txBox="1">
            <a:spLocks noGrp="1"/>
          </p:cNvSpPr>
          <p:nvPr>
            <p:ph type="subTitle" idx="1"/>
          </p:nvPr>
        </p:nvSpPr>
        <p:spPr>
          <a:xfrm>
            <a:off x="950967" y="4597700"/>
            <a:ext cx="10290000" cy="5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Tree>
    <p:extLst>
      <p:ext uri="{BB962C8B-B14F-4D97-AF65-F5344CB8AC3E}">
        <p14:creationId xmlns:p14="http://schemas.microsoft.com/office/powerpoint/2010/main" val="28859579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60000" y="593367"/>
            <a:ext cx="10272000" cy="150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sp>
        <p:nvSpPr>
          <p:cNvPr id="81" name="Google Shape;81;p21"/>
          <p:cNvSpPr txBox="1">
            <a:spLocks noGrp="1"/>
          </p:cNvSpPr>
          <p:nvPr>
            <p:ph type="title" idx="2"/>
          </p:nvPr>
        </p:nvSpPr>
        <p:spPr>
          <a:xfrm>
            <a:off x="960001" y="3785111"/>
            <a:ext cx="29004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67">
                <a:latin typeface="Work Sans SemiBold"/>
                <a:ea typeface="Work Sans SemiBold"/>
                <a:cs typeface="Work Sans SemiBold"/>
                <a:sym typeface="Work Sans SemiBold"/>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ru-RU"/>
              <a:t>Образец заголовка</a:t>
            </a:r>
            <a:endParaRPr/>
          </a:p>
        </p:txBody>
      </p:sp>
      <p:sp>
        <p:nvSpPr>
          <p:cNvPr id="82" name="Google Shape;82;p21"/>
          <p:cNvSpPr txBox="1">
            <a:spLocks noGrp="1"/>
          </p:cNvSpPr>
          <p:nvPr>
            <p:ph type="subTitle" idx="1"/>
          </p:nvPr>
        </p:nvSpPr>
        <p:spPr>
          <a:xfrm>
            <a:off x="960000" y="4391200"/>
            <a:ext cx="2900400" cy="12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
        <p:nvSpPr>
          <p:cNvPr id="83" name="Google Shape;83;p21"/>
          <p:cNvSpPr txBox="1">
            <a:spLocks noGrp="1"/>
          </p:cNvSpPr>
          <p:nvPr>
            <p:ph type="title" idx="3"/>
          </p:nvPr>
        </p:nvSpPr>
        <p:spPr>
          <a:xfrm>
            <a:off x="4645793" y="3785111"/>
            <a:ext cx="29004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67">
                <a:latin typeface="Work Sans SemiBold"/>
                <a:ea typeface="Work Sans SemiBold"/>
                <a:cs typeface="Work Sans SemiBold"/>
                <a:sym typeface="Work Sans SemiBold"/>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ru-RU"/>
              <a:t>Образец заголовка</a:t>
            </a:r>
            <a:endParaRPr/>
          </a:p>
        </p:txBody>
      </p:sp>
      <p:sp>
        <p:nvSpPr>
          <p:cNvPr id="84" name="Google Shape;84;p21"/>
          <p:cNvSpPr txBox="1">
            <a:spLocks noGrp="1"/>
          </p:cNvSpPr>
          <p:nvPr>
            <p:ph type="subTitle" idx="4"/>
          </p:nvPr>
        </p:nvSpPr>
        <p:spPr>
          <a:xfrm>
            <a:off x="4645796" y="4391200"/>
            <a:ext cx="2900400" cy="12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
        <p:nvSpPr>
          <p:cNvPr id="85" name="Google Shape;85;p21"/>
          <p:cNvSpPr txBox="1">
            <a:spLocks noGrp="1"/>
          </p:cNvSpPr>
          <p:nvPr>
            <p:ph type="title" idx="5"/>
          </p:nvPr>
        </p:nvSpPr>
        <p:spPr>
          <a:xfrm>
            <a:off x="8331595" y="3785111"/>
            <a:ext cx="29004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67">
                <a:latin typeface="Work Sans SemiBold"/>
                <a:ea typeface="Work Sans SemiBold"/>
                <a:cs typeface="Work Sans SemiBold"/>
                <a:sym typeface="Work Sans SemiBold"/>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ru-RU"/>
              <a:t>Образец заголовка</a:t>
            </a:r>
            <a:endParaRPr/>
          </a:p>
        </p:txBody>
      </p:sp>
      <p:sp>
        <p:nvSpPr>
          <p:cNvPr id="86" name="Google Shape;86;p21"/>
          <p:cNvSpPr txBox="1">
            <a:spLocks noGrp="1"/>
          </p:cNvSpPr>
          <p:nvPr>
            <p:ph type="subTitle" idx="6"/>
          </p:nvPr>
        </p:nvSpPr>
        <p:spPr>
          <a:xfrm>
            <a:off x="8331600" y="4391200"/>
            <a:ext cx="2900400" cy="12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Tree>
    <p:extLst>
      <p:ext uri="{BB962C8B-B14F-4D97-AF65-F5344CB8AC3E}">
        <p14:creationId xmlns:p14="http://schemas.microsoft.com/office/powerpoint/2010/main" val="24212556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7"/>
        <p:cNvGrpSpPr/>
        <p:nvPr/>
      </p:nvGrpSpPr>
      <p:grpSpPr>
        <a:xfrm>
          <a:off x="0" y="0"/>
          <a:ext cx="0" cy="0"/>
          <a:chOff x="0" y="0"/>
          <a:chExt cx="0" cy="0"/>
        </a:xfrm>
      </p:grpSpPr>
      <p:sp>
        <p:nvSpPr>
          <p:cNvPr id="88" name="Google Shape;88;p22"/>
          <p:cNvSpPr txBox="1">
            <a:spLocks noGrp="1"/>
          </p:cNvSpPr>
          <p:nvPr>
            <p:ph type="title"/>
          </p:nvPr>
        </p:nvSpPr>
        <p:spPr>
          <a:xfrm>
            <a:off x="960000" y="593367"/>
            <a:ext cx="10272000" cy="149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sp>
        <p:nvSpPr>
          <p:cNvPr id="89" name="Google Shape;89;p22"/>
          <p:cNvSpPr txBox="1">
            <a:spLocks noGrp="1"/>
          </p:cNvSpPr>
          <p:nvPr>
            <p:ph type="title" idx="2"/>
          </p:nvPr>
        </p:nvSpPr>
        <p:spPr>
          <a:xfrm>
            <a:off x="2541833" y="2897267"/>
            <a:ext cx="2890400" cy="502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67">
                <a:latin typeface="Work Sans SemiBold"/>
                <a:ea typeface="Work Sans SemiBold"/>
                <a:cs typeface="Work Sans SemiBold"/>
                <a:sym typeface="Work Sans SemiBold"/>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ru-RU"/>
              <a:t>Образец заголовка</a:t>
            </a:r>
            <a:endParaRPr/>
          </a:p>
        </p:txBody>
      </p:sp>
      <p:sp>
        <p:nvSpPr>
          <p:cNvPr id="90" name="Google Shape;90;p22"/>
          <p:cNvSpPr txBox="1">
            <a:spLocks noGrp="1"/>
          </p:cNvSpPr>
          <p:nvPr>
            <p:ph type="subTitle" idx="1"/>
          </p:nvPr>
        </p:nvSpPr>
        <p:spPr>
          <a:xfrm>
            <a:off x="2541833" y="3275400"/>
            <a:ext cx="2890400" cy="88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
        <p:nvSpPr>
          <p:cNvPr id="91" name="Google Shape;91;p22"/>
          <p:cNvSpPr txBox="1">
            <a:spLocks noGrp="1"/>
          </p:cNvSpPr>
          <p:nvPr>
            <p:ph type="title" idx="3"/>
          </p:nvPr>
        </p:nvSpPr>
        <p:spPr>
          <a:xfrm>
            <a:off x="8019600" y="2897267"/>
            <a:ext cx="2890400" cy="502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67">
                <a:latin typeface="Work Sans SemiBold"/>
                <a:ea typeface="Work Sans SemiBold"/>
                <a:cs typeface="Work Sans SemiBold"/>
                <a:sym typeface="Work Sans SemiBold"/>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ru-RU"/>
              <a:t>Образец заголовка</a:t>
            </a:r>
            <a:endParaRPr/>
          </a:p>
        </p:txBody>
      </p:sp>
      <p:sp>
        <p:nvSpPr>
          <p:cNvPr id="92" name="Google Shape;92;p22"/>
          <p:cNvSpPr txBox="1">
            <a:spLocks noGrp="1"/>
          </p:cNvSpPr>
          <p:nvPr>
            <p:ph type="subTitle" idx="4"/>
          </p:nvPr>
        </p:nvSpPr>
        <p:spPr>
          <a:xfrm>
            <a:off x="8019600" y="3275400"/>
            <a:ext cx="2890400" cy="88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
        <p:nvSpPr>
          <p:cNvPr id="93" name="Google Shape;93;p22"/>
          <p:cNvSpPr txBox="1">
            <a:spLocks noGrp="1"/>
          </p:cNvSpPr>
          <p:nvPr>
            <p:ph type="title" idx="5"/>
          </p:nvPr>
        </p:nvSpPr>
        <p:spPr>
          <a:xfrm>
            <a:off x="2541833" y="4873433"/>
            <a:ext cx="2890400" cy="502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67">
                <a:latin typeface="Work Sans SemiBold"/>
                <a:ea typeface="Work Sans SemiBold"/>
                <a:cs typeface="Work Sans SemiBold"/>
                <a:sym typeface="Work Sans SemiBold"/>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ru-RU"/>
              <a:t>Образец заголовка</a:t>
            </a:r>
            <a:endParaRPr/>
          </a:p>
        </p:txBody>
      </p:sp>
      <p:sp>
        <p:nvSpPr>
          <p:cNvPr id="94" name="Google Shape;94;p22"/>
          <p:cNvSpPr txBox="1">
            <a:spLocks noGrp="1"/>
          </p:cNvSpPr>
          <p:nvPr>
            <p:ph type="subTitle" idx="6"/>
          </p:nvPr>
        </p:nvSpPr>
        <p:spPr>
          <a:xfrm>
            <a:off x="2541833" y="5251467"/>
            <a:ext cx="2890400" cy="88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
        <p:nvSpPr>
          <p:cNvPr id="95" name="Google Shape;95;p22"/>
          <p:cNvSpPr txBox="1">
            <a:spLocks noGrp="1"/>
          </p:cNvSpPr>
          <p:nvPr>
            <p:ph type="title" idx="7"/>
          </p:nvPr>
        </p:nvSpPr>
        <p:spPr>
          <a:xfrm>
            <a:off x="8019600" y="4873433"/>
            <a:ext cx="2890400" cy="502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67">
                <a:latin typeface="Work Sans SemiBold"/>
                <a:ea typeface="Work Sans SemiBold"/>
                <a:cs typeface="Work Sans SemiBold"/>
                <a:sym typeface="Work Sans SemiBold"/>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ru-RU"/>
              <a:t>Образец заголовка</a:t>
            </a:r>
            <a:endParaRPr/>
          </a:p>
        </p:txBody>
      </p:sp>
      <p:sp>
        <p:nvSpPr>
          <p:cNvPr id="96" name="Google Shape;96;p22"/>
          <p:cNvSpPr txBox="1">
            <a:spLocks noGrp="1"/>
          </p:cNvSpPr>
          <p:nvPr>
            <p:ph type="subTitle" idx="8"/>
          </p:nvPr>
        </p:nvSpPr>
        <p:spPr>
          <a:xfrm>
            <a:off x="8019600" y="5251467"/>
            <a:ext cx="2890400" cy="88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Tree>
    <p:extLst>
      <p:ext uri="{BB962C8B-B14F-4D97-AF65-F5344CB8AC3E}">
        <p14:creationId xmlns:p14="http://schemas.microsoft.com/office/powerpoint/2010/main" val="22429303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97"/>
        <p:cNvGrpSpPr/>
        <p:nvPr/>
      </p:nvGrpSpPr>
      <p:grpSpPr>
        <a:xfrm>
          <a:off x="0" y="0"/>
          <a:ext cx="0" cy="0"/>
          <a:chOff x="0" y="0"/>
          <a:chExt cx="0" cy="0"/>
        </a:xfrm>
      </p:grpSpPr>
      <p:sp>
        <p:nvSpPr>
          <p:cNvPr id="98" name="Google Shape;98;p23"/>
          <p:cNvSpPr txBox="1">
            <a:spLocks noGrp="1"/>
          </p:cNvSpPr>
          <p:nvPr>
            <p:ph type="title"/>
          </p:nvPr>
        </p:nvSpPr>
        <p:spPr>
          <a:xfrm>
            <a:off x="960000" y="593367"/>
            <a:ext cx="10272000" cy="151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sp>
        <p:nvSpPr>
          <p:cNvPr id="99" name="Google Shape;99;p23"/>
          <p:cNvSpPr txBox="1">
            <a:spLocks noGrp="1"/>
          </p:cNvSpPr>
          <p:nvPr>
            <p:ph type="title" idx="2"/>
          </p:nvPr>
        </p:nvSpPr>
        <p:spPr>
          <a:xfrm>
            <a:off x="1468233" y="3201351"/>
            <a:ext cx="2648000" cy="5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67">
                <a:latin typeface="Work Sans SemiBold"/>
                <a:ea typeface="Work Sans SemiBold"/>
                <a:cs typeface="Work Sans SemiBold"/>
                <a:sym typeface="Work Sans SemiBold"/>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ru-RU"/>
              <a:t>Образец заголовка</a:t>
            </a:r>
            <a:endParaRPr/>
          </a:p>
        </p:txBody>
      </p:sp>
      <p:sp>
        <p:nvSpPr>
          <p:cNvPr id="100" name="Google Shape;100;p23"/>
          <p:cNvSpPr txBox="1">
            <a:spLocks noGrp="1"/>
          </p:cNvSpPr>
          <p:nvPr>
            <p:ph type="subTitle" idx="1"/>
          </p:nvPr>
        </p:nvSpPr>
        <p:spPr>
          <a:xfrm>
            <a:off x="1468233" y="3479467"/>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
        <p:nvSpPr>
          <p:cNvPr id="101" name="Google Shape;101;p23"/>
          <p:cNvSpPr txBox="1">
            <a:spLocks noGrp="1"/>
          </p:cNvSpPr>
          <p:nvPr>
            <p:ph type="title" idx="3"/>
          </p:nvPr>
        </p:nvSpPr>
        <p:spPr>
          <a:xfrm>
            <a:off x="4771929" y="3201351"/>
            <a:ext cx="2648000" cy="5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67">
                <a:latin typeface="Work Sans SemiBold"/>
                <a:ea typeface="Work Sans SemiBold"/>
                <a:cs typeface="Work Sans SemiBold"/>
                <a:sym typeface="Work Sans SemiBold"/>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ru-RU"/>
              <a:t>Образец заголовка</a:t>
            </a:r>
            <a:endParaRPr/>
          </a:p>
        </p:txBody>
      </p:sp>
      <p:sp>
        <p:nvSpPr>
          <p:cNvPr id="102" name="Google Shape;102;p23"/>
          <p:cNvSpPr txBox="1">
            <a:spLocks noGrp="1"/>
          </p:cNvSpPr>
          <p:nvPr>
            <p:ph type="subTitle" idx="4"/>
          </p:nvPr>
        </p:nvSpPr>
        <p:spPr>
          <a:xfrm>
            <a:off x="4771931" y="3479467"/>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
        <p:nvSpPr>
          <p:cNvPr id="103" name="Google Shape;103;p23"/>
          <p:cNvSpPr txBox="1">
            <a:spLocks noGrp="1"/>
          </p:cNvSpPr>
          <p:nvPr>
            <p:ph type="title" idx="5"/>
          </p:nvPr>
        </p:nvSpPr>
        <p:spPr>
          <a:xfrm>
            <a:off x="1468233" y="5214233"/>
            <a:ext cx="2648000" cy="5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67">
                <a:latin typeface="Work Sans SemiBold"/>
                <a:ea typeface="Work Sans SemiBold"/>
                <a:cs typeface="Work Sans SemiBold"/>
                <a:sym typeface="Work Sans SemiBold"/>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ru-RU"/>
              <a:t>Образец заголовка</a:t>
            </a:r>
            <a:endParaRPr/>
          </a:p>
        </p:txBody>
      </p:sp>
      <p:sp>
        <p:nvSpPr>
          <p:cNvPr id="104" name="Google Shape;104;p23"/>
          <p:cNvSpPr txBox="1">
            <a:spLocks noGrp="1"/>
          </p:cNvSpPr>
          <p:nvPr>
            <p:ph type="subTitle" idx="6"/>
          </p:nvPr>
        </p:nvSpPr>
        <p:spPr>
          <a:xfrm>
            <a:off x="1468233" y="5492267"/>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
        <p:nvSpPr>
          <p:cNvPr id="105" name="Google Shape;105;p23"/>
          <p:cNvSpPr txBox="1">
            <a:spLocks noGrp="1"/>
          </p:cNvSpPr>
          <p:nvPr>
            <p:ph type="title" idx="7"/>
          </p:nvPr>
        </p:nvSpPr>
        <p:spPr>
          <a:xfrm>
            <a:off x="4771929" y="5214233"/>
            <a:ext cx="2648000" cy="5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67">
                <a:latin typeface="Work Sans SemiBold"/>
                <a:ea typeface="Work Sans SemiBold"/>
                <a:cs typeface="Work Sans SemiBold"/>
                <a:sym typeface="Work Sans SemiBold"/>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ru-RU"/>
              <a:t>Образец заголовка</a:t>
            </a:r>
            <a:endParaRPr/>
          </a:p>
        </p:txBody>
      </p:sp>
      <p:sp>
        <p:nvSpPr>
          <p:cNvPr id="106" name="Google Shape;106;p23"/>
          <p:cNvSpPr txBox="1">
            <a:spLocks noGrp="1"/>
          </p:cNvSpPr>
          <p:nvPr>
            <p:ph type="subTitle" idx="8"/>
          </p:nvPr>
        </p:nvSpPr>
        <p:spPr>
          <a:xfrm>
            <a:off x="4771931" y="5492267"/>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
        <p:nvSpPr>
          <p:cNvPr id="107" name="Google Shape;107;p23"/>
          <p:cNvSpPr txBox="1">
            <a:spLocks noGrp="1"/>
          </p:cNvSpPr>
          <p:nvPr>
            <p:ph type="title" idx="9"/>
          </p:nvPr>
        </p:nvSpPr>
        <p:spPr>
          <a:xfrm>
            <a:off x="8075633" y="3201351"/>
            <a:ext cx="2648000" cy="5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67">
                <a:latin typeface="Work Sans SemiBold"/>
                <a:ea typeface="Work Sans SemiBold"/>
                <a:cs typeface="Work Sans SemiBold"/>
                <a:sym typeface="Work Sans SemiBold"/>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ru-RU"/>
              <a:t>Образец заголовка</a:t>
            </a:r>
            <a:endParaRPr/>
          </a:p>
        </p:txBody>
      </p:sp>
      <p:sp>
        <p:nvSpPr>
          <p:cNvPr id="108" name="Google Shape;108;p23"/>
          <p:cNvSpPr txBox="1">
            <a:spLocks noGrp="1"/>
          </p:cNvSpPr>
          <p:nvPr>
            <p:ph type="subTitle" idx="13"/>
          </p:nvPr>
        </p:nvSpPr>
        <p:spPr>
          <a:xfrm>
            <a:off x="8075636" y="3479467"/>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
        <p:nvSpPr>
          <p:cNvPr id="109" name="Google Shape;109;p23"/>
          <p:cNvSpPr txBox="1">
            <a:spLocks noGrp="1"/>
          </p:cNvSpPr>
          <p:nvPr>
            <p:ph type="title" idx="14"/>
          </p:nvPr>
        </p:nvSpPr>
        <p:spPr>
          <a:xfrm>
            <a:off x="8075633" y="5214233"/>
            <a:ext cx="2648000" cy="5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67">
                <a:latin typeface="Work Sans SemiBold"/>
                <a:ea typeface="Work Sans SemiBold"/>
                <a:cs typeface="Work Sans SemiBold"/>
                <a:sym typeface="Work Sans SemiBold"/>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ru-RU"/>
              <a:t>Образец заголовка</a:t>
            </a:r>
            <a:endParaRPr/>
          </a:p>
        </p:txBody>
      </p:sp>
      <p:sp>
        <p:nvSpPr>
          <p:cNvPr id="110" name="Google Shape;110;p23"/>
          <p:cNvSpPr txBox="1">
            <a:spLocks noGrp="1"/>
          </p:cNvSpPr>
          <p:nvPr>
            <p:ph type="subTitle" idx="15"/>
          </p:nvPr>
        </p:nvSpPr>
        <p:spPr>
          <a:xfrm>
            <a:off x="8075636" y="5492267"/>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Tree>
    <p:extLst>
      <p:ext uri="{BB962C8B-B14F-4D97-AF65-F5344CB8AC3E}">
        <p14:creationId xmlns:p14="http://schemas.microsoft.com/office/powerpoint/2010/main" val="15634138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11"/>
        <p:cNvGrpSpPr/>
        <p:nvPr/>
      </p:nvGrpSpPr>
      <p:grpSpPr>
        <a:xfrm>
          <a:off x="0" y="0"/>
          <a:ext cx="0" cy="0"/>
          <a:chOff x="0" y="0"/>
          <a:chExt cx="0" cy="0"/>
        </a:xfrm>
      </p:grpSpPr>
      <p:sp>
        <p:nvSpPr>
          <p:cNvPr id="112" name="Google Shape;112;p24"/>
          <p:cNvSpPr txBox="1">
            <a:spLocks noGrp="1"/>
          </p:cNvSpPr>
          <p:nvPr>
            <p:ph type="title" hasCustomPrompt="1"/>
          </p:nvPr>
        </p:nvSpPr>
        <p:spPr>
          <a:xfrm>
            <a:off x="2964800" y="631933"/>
            <a:ext cx="6262400" cy="102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13" name="Google Shape;113;p24"/>
          <p:cNvSpPr txBox="1">
            <a:spLocks noGrp="1"/>
          </p:cNvSpPr>
          <p:nvPr>
            <p:ph type="subTitle" idx="1"/>
          </p:nvPr>
        </p:nvSpPr>
        <p:spPr>
          <a:xfrm>
            <a:off x="2964800" y="1573800"/>
            <a:ext cx="6262400" cy="66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solidFill>
                  <a:schemeClr val="lt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r>
              <a:rPr lang="ru-RU"/>
              <a:t>Образец подзаголовка</a:t>
            </a:r>
            <a:endParaRPr/>
          </a:p>
        </p:txBody>
      </p:sp>
      <p:sp>
        <p:nvSpPr>
          <p:cNvPr id="114" name="Google Shape;114;p24"/>
          <p:cNvSpPr txBox="1">
            <a:spLocks noGrp="1"/>
          </p:cNvSpPr>
          <p:nvPr>
            <p:ph type="title" idx="2" hasCustomPrompt="1"/>
          </p:nvPr>
        </p:nvSpPr>
        <p:spPr>
          <a:xfrm>
            <a:off x="2964800" y="2547232"/>
            <a:ext cx="6262400" cy="102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15" name="Google Shape;115;p24"/>
          <p:cNvSpPr txBox="1">
            <a:spLocks noGrp="1"/>
          </p:cNvSpPr>
          <p:nvPr>
            <p:ph type="subTitle" idx="3"/>
          </p:nvPr>
        </p:nvSpPr>
        <p:spPr>
          <a:xfrm>
            <a:off x="2964800" y="3493669"/>
            <a:ext cx="6262400" cy="66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solidFill>
                  <a:schemeClr val="lt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r>
              <a:rPr lang="ru-RU"/>
              <a:t>Образец подзаголовка</a:t>
            </a:r>
            <a:endParaRPr/>
          </a:p>
        </p:txBody>
      </p:sp>
      <p:sp>
        <p:nvSpPr>
          <p:cNvPr id="116" name="Google Shape;116;p24"/>
          <p:cNvSpPr txBox="1">
            <a:spLocks noGrp="1"/>
          </p:cNvSpPr>
          <p:nvPr>
            <p:ph type="title" idx="4" hasCustomPrompt="1"/>
          </p:nvPr>
        </p:nvSpPr>
        <p:spPr>
          <a:xfrm>
            <a:off x="2964800" y="4462531"/>
            <a:ext cx="6262400" cy="102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17" name="Google Shape;117;p24"/>
          <p:cNvSpPr txBox="1">
            <a:spLocks noGrp="1"/>
          </p:cNvSpPr>
          <p:nvPr>
            <p:ph type="subTitle" idx="5"/>
          </p:nvPr>
        </p:nvSpPr>
        <p:spPr>
          <a:xfrm>
            <a:off x="2964800" y="5413537"/>
            <a:ext cx="6262400" cy="66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solidFill>
                  <a:schemeClr val="lt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r>
              <a:rPr lang="ru-RU"/>
              <a:t>Образец подзаголовка</a:t>
            </a:r>
            <a:endParaRPr/>
          </a:p>
        </p:txBody>
      </p:sp>
    </p:spTree>
    <p:extLst>
      <p:ext uri="{BB962C8B-B14F-4D97-AF65-F5344CB8AC3E}">
        <p14:creationId xmlns:p14="http://schemas.microsoft.com/office/powerpoint/2010/main" val="1818499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18"/>
        <p:cNvGrpSpPr/>
        <p:nvPr/>
      </p:nvGrpSpPr>
      <p:grpSpPr>
        <a:xfrm>
          <a:off x="0" y="0"/>
          <a:ext cx="0" cy="0"/>
          <a:chOff x="0" y="0"/>
          <a:chExt cx="0" cy="0"/>
        </a:xfrm>
      </p:grpSpPr>
      <p:sp>
        <p:nvSpPr>
          <p:cNvPr id="119" name="Google Shape;119;p25"/>
          <p:cNvSpPr txBox="1">
            <a:spLocks noGrp="1"/>
          </p:cNvSpPr>
          <p:nvPr>
            <p:ph type="title" hasCustomPrompt="1"/>
          </p:nvPr>
        </p:nvSpPr>
        <p:spPr>
          <a:xfrm>
            <a:off x="1966633" y="2616200"/>
            <a:ext cx="1467200" cy="542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20" name="Google Shape;120;p25"/>
          <p:cNvSpPr txBox="1">
            <a:spLocks noGrp="1"/>
          </p:cNvSpPr>
          <p:nvPr>
            <p:ph type="subTitle" idx="1"/>
          </p:nvPr>
        </p:nvSpPr>
        <p:spPr>
          <a:xfrm>
            <a:off x="1251333" y="4838900"/>
            <a:ext cx="2897600" cy="129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ru-RU"/>
              <a:t>Образец подзаголовка</a:t>
            </a:r>
            <a:endParaRPr/>
          </a:p>
        </p:txBody>
      </p:sp>
      <p:sp>
        <p:nvSpPr>
          <p:cNvPr id="121" name="Google Shape;121;p25"/>
          <p:cNvSpPr txBox="1">
            <a:spLocks noGrp="1"/>
          </p:cNvSpPr>
          <p:nvPr>
            <p:ph type="subTitle" idx="2"/>
          </p:nvPr>
        </p:nvSpPr>
        <p:spPr>
          <a:xfrm>
            <a:off x="1251333" y="4262800"/>
            <a:ext cx="2897600" cy="58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3067">
                <a:solidFill>
                  <a:schemeClr val="dk1"/>
                </a:solidFill>
                <a:latin typeface="Work Sans SemiBold"/>
                <a:ea typeface="Work Sans SemiBold"/>
                <a:cs typeface="Work Sans SemiBold"/>
                <a:sym typeface="Work Sans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ru-RU"/>
              <a:t>Образец подзаголовка</a:t>
            </a:r>
            <a:endParaRPr/>
          </a:p>
        </p:txBody>
      </p:sp>
      <p:sp>
        <p:nvSpPr>
          <p:cNvPr id="122" name="Google Shape;122;p25"/>
          <p:cNvSpPr txBox="1">
            <a:spLocks noGrp="1"/>
          </p:cNvSpPr>
          <p:nvPr>
            <p:ph type="title" idx="3" hasCustomPrompt="1"/>
          </p:nvPr>
        </p:nvSpPr>
        <p:spPr>
          <a:xfrm>
            <a:off x="5164133" y="2616200"/>
            <a:ext cx="1863600" cy="542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23" name="Google Shape;123;p25"/>
          <p:cNvSpPr txBox="1">
            <a:spLocks noGrp="1"/>
          </p:cNvSpPr>
          <p:nvPr>
            <p:ph type="subTitle" idx="4"/>
          </p:nvPr>
        </p:nvSpPr>
        <p:spPr>
          <a:xfrm>
            <a:off x="4647200" y="4838900"/>
            <a:ext cx="2897600" cy="129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ru-RU"/>
              <a:t>Образец подзаголовка</a:t>
            </a:r>
            <a:endParaRPr/>
          </a:p>
        </p:txBody>
      </p:sp>
      <p:sp>
        <p:nvSpPr>
          <p:cNvPr id="124" name="Google Shape;124;p25"/>
          <p:cNvSpPr txBox="1">
            <a:spLocks noGrp="1"/>
          </p:cNvSpPr>
          <p:nvPr>
            <p:ph type="subTitle" idx="5"/>
          </p:nvPr>
        </p:nvSpPr>
        <p:spPr>
          <a:xfrm>
            <a:off x="4647200" y="4262800"/>
            <a:ext cx="2897600" cy="58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3067">
                <a:solidFill>
                  <a:schemeClr val="dk1"/>
                </a:solidFill>
                <a:latin typeface="Work Sans SemiBold"/>
                <a:ea typeface="Work Sans SemiBold"/>
                <a:cs typeface="Work Sans SemiBold"/>
                <a:sym typeface="Work Sans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ru-RU"/>
              <a:t>Образец подзаголовка</a:t>
            </a:r>
            <a:endParaRPr/>
          </a:p>
        </p:txBody>
      </p:sp>
      <p:sp>
        <p:nvSpPr>
          <p:cNvPr id="125" name="Google Shape;125;p25"/>
          <p:cNvSpPr txBox="1">
            <a:spLocks noGrp="1"/>
          </p:cNvSpPr>
          <p:nvPr>
            <p:ph type="title" idx="6" hasCustomPrompt="1"/>
          </p:nvPr>
        </p:nvSpPr>
        <p:spPr>
          <a:xfrm>
            <a:off x="8556900" y="2616200"/>
            <a:ext cx="1863600" cy="542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26" name="Google Shape;126;p25"/>
          <p:cNvSpPr txBox="1">
            <a:spLocks noGrp="1"/>
          </p:cNvSpPr>
          <p:nvPr>
            <p:ph type="subTitle" idx="7"/>
          </p:nvPr>
        </p:nvSpPr>
        <p:spPr>
          <a:xfrm>
            <a:off x="8043067" y="4838900"/>
            <a:ext cx="2897600" cy="129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ru-RU"/>
              <a:t>Образец подзаголовка</a:t>
            </a:r>
            <a:endParaRPr/>
          </a:p>
        </p:txBody>
      </p:sp>
      <p:sp>
        <p:nvSpPr>
          <p:cNvPr id="127" name="Google Shape;127;p25"/>
          <p:cNvSpPr txBox="1">
            <a:spLocks noGrp="1"/>
          </p:cNvSpPr>
          <p:nvPr>
            <p:ph type="subTitle" idx="8"/>
          </p:nvPr>
        </p:nvSpPr>
        <p:spPr>
          <a:xfrm>
            <a:off x="8043067" y="4262800"/>
            <a:ext cx="2897600" cy="58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3067">
                <a:solidFill>
                  <a:schemeClr val="dk1"/>
                </a:solidFill>
                <a:latin typeface="Work Sans SemiBold"/>
                <a:ea typeface="Work Sans SemiBold"/>
                <a:cs typeface="Work Sans SemiBold"/>
                <a:sym typeface="Work Sans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ru-RU"/>
              <a:t>Образец подзаголовка</a:t>
            </a:r>
            <a:endParaRPr/>
          </a:p>
        </p:txBody>
      </p:sp>
      <p:sp>
        <p:nvSpPr>
          <p:cNvPr id="128" name="Google Shape;128;p25"/>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spTree>
    <p:extLst>
      <p:ext uri="{BB962C8B-B14F-4D97-AF65-F5344CB8AC3E}">
        <p14:creationId xmlns:p14="http://schemas.microsoft.com/office/powerpoint/2010/main" val="205127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2401800" y="720000"/>
            <a:ext cx="7388400" cy="141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9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sp>
        <p:nvSpPr>
          <p:cNvPr id="131" name="Google Shape;131;p26"/>
          <p:cNvSpPr txBox="1">
            <a:spLocks noGrp="1"/>
          </p:cNvSpPr>
          <p:nvPr>
            <p:ph type="subTitle" idx="1"/>
          </p:nvPr>
        </p:nvSpPr>
        <p:spPr>
          <a:xfrm>
            <a:off x="2401800" y="2565984"/>
            <a:ext cx="7388400" cy="14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
        <p:nvSpPr>
          <p:cNvPr id="132" name="Google Shape;132;p26"/>
          <p:cNvSpPr txBox="1"/>
          <p:nvPr/>
        </p:nvSpPr>
        <p:spPr>
          <a:xfrm>
            <a:off x="2401800" y="5026933"/>
            <a:ext cx="7388400" cy="741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600">
                <a:solidFill>
                  <a:schemeClr val="lt1"/>
                </a:solidFill>
                <a:latin typeface="Work Sans"/>
                <a:ea typeface="Work Sans"/>
                <a:cs typeface="Work Sans"/>
                <a:sym typeface="Work Sans"/>
              </a:rPr>
              <a:t>CREDITS: This presentation template was created by </a:t>
            </a:r>
            <a:r>
              <a:rPr lang="en" sz="1600" u="sng">
                <a:solidFill>
                  <a:schemeClr val="lt1"/>
                </a:solid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Slidesgo</a:t>
            </a:r>
            <a:r>
              <a:rPr lang="en" sz="1600">
                <a:solidFill>
                  <a:schemeClr val="lt1"/>
                </a:solidFill>
                <a:latin typeface="Work Sans"/>
                <a:ea typeface="Work Sans"/>
                <a:cs typeface="Work Sans"/>
                <a:sym typeface="Work Sans"/>
              </a:rPr>
              <a:t>, and includes icons by </a:t>
            </a:r>
            <a:r>
              <a:rPr lang="en" sz="1600" u="sng">
                <a:solidFill>
                  <a:schemeClr val="lt1"/>
                </a:solid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Flaticon</a:t>
            </a:r>
            <a:r>
              <a:rPr lang="en" sz="1600">
                <a:solidFill>
                  <a:schemeClr val="lt1"/>
                </a:solidFill>
                <a:latin typeface="Work Sans"/>
                <a:ea typeface="Work Sans"/>
                <a:cs typeface="Work Sans"/>
                <a:sym typeface="Work Sans"/>
              </a:rPr>
              <a:t>, and infographics &amp; images by </a:t>
            </a:r>
            <a:r>
              <a:rPr lang="en" sz="1600" u="sng">
                <a:solidFill>
                  <a:schemeClr val="lt1"/>
                </a:solid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Freepik</a:t>
            </a:r>
            <a:r>
              <a:rPr lang="en" sz="1600" u="sng">
                <a:solidFill>
                  <a:schemeClr val="lt1"/>
                </a:solidFill>
                <a:latin typeface="Work Sans"/>
                <a:ea typeface="Work Sans"/>
                <a:cs typeface="Work Sans"/>
                <a:sym typeface="Work Sans"/>
              </a:rPr>
              <a:t> </a:t>
            </a:r>
            <a:endParaRPr sz="1600" u="sng">
              <a:solidFill>
                <a:schemeClr val="lt1"/>
              </a:solidFill>
              <a:latin typeface="Work Sans"/>
              <a:ea typeface="Work Sans"/>
              <a:cs typeface="Work Sans"/>
              <a:sym typeface="Work Sans"/>
            </a:endParaRPr>
          </a:p>
        </p:txBody>
      </p:sp>
    </p:spTree>
    <p:extLst>
      <p:ext uri="{BB962C8B-B14F-4D97-AF65-F5344CB8AC3E}">
        <p14:creationId xmlns:p14="http://schemas.microsoft.com/office/powerpoint/2010/main" val="41640287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133"/>
        <p:cNvGrpSpPr/>
        <p:nvPr/>
      </p:nvGrpSpPr>
      <p:grpSpPr>
        <a:xfrm>
          <a:off x="0" y="0"/>
          <a:ext cx="0" cy="0"/>
          <a:chOff x="0" y="0"/>
          <a:chExt cx="0" cy="0"/>
        </a:xfrm>
      </p:grpSpPr>
    </p:spTree>
    <p:extLst>
      <p:ext uri="{BB962C8B-B14F-4D97-AF65-F5344CB8AC3E}">
        <p14:creationId xmlns:p14="http://schemas.microsoft.com/office/powerpoint/2010/main" val="40765405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alphaModFix/>
          </a:blip>
          <a:stretch>
            <a:fillRect/>
          </a:stretch>
        </a:blipFill>
        <a:effectLst/>
      </p:bgPr>
    </p:bg>
    <p:spTree>
      <p:nvGrpSpPr>
        <p:cNvPr id="1" name="Shape 134"/>
        <p:cNvGrpSpPr/>
        <p:nvPr/>
      </p:nvGrpSpPr>
      <p:grpSpPr>
        <a:xfrm>
          <a:off x="0" y="0"/>
          <a:ext cx="0" cy="0"/>
          <a:chOff x="0" y="0"/>
          <a:chExt cx="0" cy="0"/>
        </a:xfrm>
      </p:grpSpPr>
    </p:spTree>
    <p:extLst>
      <p:ext uri="{BB962C8B-B14F-4D97-AF65-F5344CB8AC3E}">
        <p14:creationId xmlns:p14="http://schemas.microsoft.com/office/powerpoint/2010/main" val="30961860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38"/>
        <p:cNvGrpSpPr/>
        <p:nvPr/>
      </p:nvGrpSpPr>
      <p:grpSpPr>
        <a:xfrm>
          <a:off x="0" y="0"/>
          <a:ext cx="0" cy="0"/>
          <a:chOff x="0" y="0"/>
          <a:chExt cx="0" cy="0"/>
        </a:xfrm>
      </p:grpSpPr>
    </p:spTree>
    <p:extLst>
      <p:ext uri="{BB962C8B-B14F-4D97-AF65-F5344CB8AC3E}">
        <p14:creationId xmlns:p14="http://schemas.microsoft.com/office/powerpoint/2010/main" val="25944529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39"/>
        <p:cNvGrpSpPr/>
        <p:nvPr/>
      </p:nvGrpSpPr>
      <p:grpSpPr>
        <a:xfrm>
          <a:off x="0" y="0"/>
          <a:ext cx="0" cy="0"/>
          <a:chOff x="0" y="0"/>
          <a:chExt cx="0" cy="0"/>
        </a:xfrm>
      </p:grpSpPr>
      <p:sp>
        <p:nvSpPr>
          <p:cNvPr id="140" name="Google Shape;140;p31"/>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ru-RU"/>
              <a:t>Образец заголовка</a:t>
            </a:r>
            <a:endParaRPr/>
          </a:p>
        </p:txBody>
      </p:sp>
    </p:spTree>
    <p:extLst>
      <p:ext uri="{BB962C8B-B14F-4D97-AF65-F5344CB8AC3E}">
        <p14:creationId xmlns:p14="http://schemas.microsoft.com/office/powerpoint/2010/main" val="2308713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sp>
        <p:nvSpPr>
          <p:cNvPr id="17" name="Google Shape;17;p4"/>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609585" lvl="0" indent="-372524" rtl="0">
              <a:lnSpc>
                <a:spcPct val="100000"/>
              </a:lnSpc>
              <a:spcBef>
                <a:spcPts val="0"/>
              </a:spcBef>
              <a:spcAft>
                <a:spcPts val="0"/>
              </a:spcAft>
              <a:buClr>
                <a:srgbClr val="42FFB7"/>
              </a:buClr>
              <a:buSzPts val="800"/>
              <a:buFont typeface="Nunito Light"/>
              <a:buChar char="●"/>
              <a:defRPr sz="1667">
                <a:solidFill>
                  <a:srgbClr val="434343"/>
                </a:solidFill>
              </a:defRPr>
            </a:lvl1pPr>
            <a:lvl2pPr marL="1219170" lvl="1" indent="-406390" rtl="0">
              <a:lnSpc>
                <a:spcPct val="115000"/>
              </a:lnSpc>
              <a:spcBef>
                <a:spcPts val="0"/>
              </a:spcBef>
              <a:spcAft>
                <a:spcPts val="0"/>
              </a:spcAft>
              <a:buClr>
                <a:srgbClr val="FFC800"/>
              </a:buClr>
              <a:buSzPts val="1200"/>
              <a:buFont typeface="Nunito Light"/>
              <a:buChar char="○"/>
              <a:defRPr>
                <a:solidFill>
                  <a:srgbClr val="434343"/>
                </a:solidFill>
              </a:defRPr>
            </a:lvl2pPr>
            <a:lvl3pPr marL="1828754" lvl="2" indent="-406390" rtl="0">
              <a:lnSpc>
                <a:spcPct val="115000"/>
              </a:lnSpc>
              <a:spcBef>
                <a:spcPts val="2133"/>
              </a:spcBef>
              <a:spcAft>
                <a:spcPts val="0"/>
              </a:spcAft>
              <a:buClr>
                <a:srgbClr val="FFC800"/>
              </a:buClr>
              <a:buSzPts val="1200"/>
              <a:buFont typeface="Nunito Light"/>
              <a:buChar char="■"/>
              <a:defRPr>
                <a:solidFill>
                  <a:srgbClr val="434343"/>
                </a:solidFill>
              </a:defRPr>
            </a:lvl3pPr>
            <a:lvl4pPr marL="2438339" lvl="3" indent="-406390" rtl="0">
              <a:lnSpc>
                <a:spcPct val="115000"/>
              </a:lnSpc>
              <a:spcBef>
                <a:spcPts val="2133"/>
              </a:spcBef>
              <a:spcAft>
                <a:spcPts val="0"/>
              </a:spcAft>
              <a:buClr>
                <a:srgbClr val="FFC800"/>
              </a:buClr>
              <a:buSzPts val="1200"/>
              <a:buFont typeface="Nunito Light"/>
              <a:buChar char="●"/>
              <a:defRPr>
                <a:solidFill>
                  <a:srgbClr val="434343"/>
                </a:solidFill>
              </a:defRPr>
            </a:lvl4pPr>
            <a:lvl5pPr marL="3047924" lvl="4" indent="-406390" rtl="0">
              <a:lnSpc>
                <a:spcPct val="115000"/>
              </a:lnSpc>
              <a:spcBef>
                <a:spcPts val="2133"/>
              </a:spcBef>
              <a:spcAft>
                <a:spcPts val="0"/>
              </a:spcAft>
              <a:buClr>
                <a:srgbClr val="434343"/>
              </a:buClr>
              <a:buSzPts val="1200"/>
              <a:buFont typeface="Nunito Light"/>
              <a:buChar char="○"/>
              <a:defRPr>
                <a:solidFill>
                  <a:srgbClr val="434343"/>
                </a:solidFill>
              </a:defRPr>
            </a:lvl5pPr>
            <a:lvl6pPr marL="3657509" lvl="5" indent="-406390" rtl="0">
              <a:lnSpc>
                <a:spcPct val="115000"/>
              </a:lnSpc>
              <a:spcBef>
                <a:spcPts val="2133"/>
              </a:spcBef>
              <a:spcAft>
                <a:spcPts val="0"/>
              </a:spcAft>
              <a:buClr>
                <a:srgbClr val="434343"/>
              </a:buClr>
              <a:buSzPts val="1200"/>
              <a:buFont typeface="Nunito Light"/>
              <a:buChar char="■"/>
              <a:defRPr>
                <a:solidFill>
                  <a:srgbClr val="434343"/>
                </a:solidFill>
              </a:defRPr>
            </a:lvl6pPr>
            <a:lvl7pPr marL="4267093" lvl="6" indent="-406390" rtl="0">
              <a:lnSpc>
                <a:spcPct val="115000"/>
              </a:lnSpc>
              <a:spcBef>
                <a:spcPts val="2133"/>
              </a:spcBef>
              <a:spcAft>
                <a:spcPts val="0"/>
              </a:spcAft>
              <a:buClr>
                <a:srgbClr val="434343"/>
              </a:buClr>
              <a:buSzPts val="1200"/>
              <a:buFont typeface="Nunito Light"/>
              <a:buChar char="●"/>
              <a:defRPr>
                <a:solidFill>
                  <a:srgbClr val="434343"/>
                </a:solidFill>
              </a:defRPr>
            </a:lvl7pPr>
            <a:lvl8pPr marL="4876678" lvl="7" indent="-406390" rtl="0">
              <a:lnSpc>
                <a:spcPct val="115000"/>
              </a:lnSpc>
              <a:spcBef>
                <a:spcPts val="2133"/>
              </a:spcBef>
              <a:spcAft>
                <a:spcPts val="0"/>
              </a:spcAft>
              <a:buClr>
                <a:srgbClr val="434343"/>
              </a:buClr>
              <a:buSzPts val="1200"/>
              <a:buFont typeface="Nunito Light"/>
              <a:buChar char="○"/>
              <a:defRPr>
                <a:solidFill>
                  <a:srgbClr val="434343"/>
                </a:solidFill>
              </a:defRPr>
            </a:lvl8pPr>
            <a:lvl9pPr marL="5486263" lvl="8" indent="-406390" rtl="0">
              <a:lnSpc>
                <a:spcPct val="115000"/>
              </a:lnSpc>
              <a:spcBef>
                <a:spcPts val="2133"/>
              </a:spcBef>
              <a:spcAft>
                <a:spcPts val="2133"/>
              </a:spcAft>
              <a:buClr>
                <a:srgbClr val="434343"/>
              </a:buClr>
              <a:buSzPts val="1200"/>
              <a:buFont typeface="Nunito Light"/>
              <a:buChar char="■"/>
              <a:defRPr>
                <a:solidFill>
                  <a:srgbClr val="434343"/>
                </a:solidFill>
              </a:defRPr>
            </a:lvl9pPr>
          </a:lstStyle>
          <a:p>
            <a:pPr lvl="0"/>
            <a:r>
              <a:rPr lang="ru-RU"/>
              <a:t>Образец текста</a:t>
            </a:r>
          </a:p>
        </p:txBody>
      </p:sp>
    </p:spTree>
    <p:extLst>
      <p:ext uri="{BB962C8B-B14F-4D97-AF65-F5344CB8AC3E}">
        <p14:creationId xmlns:p14="http://schemas.microsoft.com/office/powerpoint/2010/main" val="256480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sp>
        <p:nvSpPr>
          <p:cNvPr id="20" name="Google Shape;20;p5"/>
          <p:cNvSpPr txBox="1">
            <a:spLocks noGrp="1"/>
          </p:cNvSpPr>
          <p:nvPr>
            <p:ph type="subTitle" idx="1"/>
          </p:nvPr>
        </p:nvSpPr>
        <p:spPr>
          <a:xfrm>
            <a:off x="6740379" y="4811665"/>
            <a:ext cx="33408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ru-RU"/>
              <a:t>Образец подзаголовка</a:t>
            </a:r>
            <a:endParaRPr/>
          </a:p>
        </p:txBody>
      </p:sp>
      <p:sp>
        <p:nvSpPr>
          <p:cNvPr id="21" name="Google Shape;21;p5"/>
          <p:cNvSpPr txBox="1">
            <a:spLocks noGrp="1"/>
          </p:cNvSpPr>
          <p:nvPr>
            <p:ph type="subTitle" idx="2"/>
          </p:nvPr>
        </p:nvSpPr>
        <p:spPr>
          <a:xfrm>
            <a:off x="2111067" y="4811665"/>
            <a:ext cx="33408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ru-RU"/>
              <a:t>Образец подзаголовка</a:t>
            </a:r>
            <a:endParaRPr/>
          </a:p>
        </p:txBody>
      </p:sp>
      <p:sp>
        <p:nvSpPr>
          <p:cNvPr id="22" name="Google Shape;22;p5"/>
          <p:cNvSpPr txBox="1">
            <a:spLocks noGrp="1"/>
          </p:cNvSpPr>
          <p:nvPr>
            <p:ph type="subTitle" idx="3"/>
          </p:nvPr>
        </p:nvSpPr>
        <p:spPr>
          <a:xfrm>
            <a:off x="6740367" y="4400967"/>
            <a:ext cx="33408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067">
                <a:solidFill>
                  <a:schemeClr val="dk1"/>
                </a:solidFill>
                <a:latin typeface="Work Sans SemiBold"/>
                <a:ea typeface="Work Sans SemiBold"/>
                <a:cs typeface="Work Sans SemiBold"/>
                <a:sym typeface="Work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ru-RU"/>
              <a:t>Образец подзаголовка</a:t>
            </a:r>
            <a:endParaRPr/>
          </a:p>
        </p:txBody>
      </p:sp>
      <p:sp>
        <p:nvSpPr>
          <p:cNvPr id="23" name="Google Shape;23;p5"/>
          <p:cNvSpPr txBox="1">
            <a:spLocks noGrp="1"/>
          </p:cNvSpPr>
          <p:nvPr>
            <p:ph type="subTitle" idx="4"/>
          </p:nvPr>
        </p:nvSpPr>
        <p:spPr>
          <a:xfrm>
            <a:off x="2111067" y="4400967"/>
            <a:ext cx="33408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067">
                <a:solidFill>
                  <a:schemeClr val="dk1"/>
                </a:solidFill>
                <a:latin typeface="Work Sans SemiBold"/>
                <a:ea typeface="Work Sans SemiBold"/>
                <a:cs typeface="Work Sans SemiBold"/>
                <a:sym typeface="Work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ru-RU"/>
              <a:t>Образец подзаголовка</a:t>
            </a:r>
            <a:endParaRPr/>
          </a:p>
        </p:txBody>
      </p:sp>
    </p:spTree>
    <p:extLst>
      <p:ext uri="{BB962C8B-B14F-4D97-AF65-F5344CB8AC3E}">
        <p14:creationId xmlns:p14="http://schemas.microsoft.com/office/powerpoint/2010/main" val="175069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spTree>
    <p:extLst>
      <p:ext uri="{BB962C8B-B14F-4D97-AF65-F5344CB8AC3E}">
        <p14:creationId xmlns:p14="http://schemas.microsoft.com/office/powerpoint/2010/main" val="2870888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960000" y="593367"/>
            <a:ext cx="1028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sp>
        <p:nvSpPr>
          <p:cNvPr id="28" name="Google Shape;28;p7"/>
          <p:cNvSpPr txBox="1">
            <a:spLocks noGrp="1"/>
          </p:cNvSpPr>
          <p:nvPr>
            <p:ph type="subTitle" idx="1"/>
          </p:nvPr>
        </p:nvSpPr>
        <p:spPr>
          <a:xfrm>
            <a:off x="960000" y="2397733"/>
            <a:ext cx="5726400" cy="3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2133"/>
              </a:spcBef>
              <a:spcAft>
                <a:spcPts val="0"/>
              </a:spcAft>
              <a:buClr>
                <a:srgbClr val="E76A28"/>
              </a:buClr>
              <a:buSzPts val="1500"/>
              <a:buFont typeface="Nunito Light"/>
              <a:buChar char="■"/>
              <a:defRPr/>
            </a:lvl3pPr>
            <a:lvl4pPr lvl="3" algn="ctr" rtl="0">
              <a:lnSpc>
                <a:spcPct val="100000"/>
              </a:lnSpc>
              <a:spcBef>
                <a:spcPts val="2133"/>
              </a:spcBef>
              <a:spcAft>
                <a:spcPts val="0"/>
              </a:spcAft>
              <a:buClr>
                <a:srgbClr val="E76A28"/>
              </a:buClr>
              <a:buSzPts val="1500"/>
              <a:buFont typeface="Nunito Light"/>
              <a:buChar char="●"/>
              <a:defRPr/>
            </a:lvl4pPr>
            <a:lvl5pPr lvl="4" algn="ctr" rtl="0">
              <a:lnSpc>
                <a:spcPct val="100000"/>
              </a:lnSpc>
              <a:spcBef>
                <a:spcPts val="2133"/>
              </a:spcBef>
              <a:spcAft>
                <a:spcPts val="0"/>
              </a:spcAft>
              <a:buClr>
                <a:srgbClr val="E76A28"/>
              </a:buClr>
              <a:buSzPts val="1400"/>
              <a:buFont typeface="Nunito Light"/>
              <a:buChar char="○"/>
              <a:defRPr/>
            </a:lvl5pPr>
            <a:lvl6pPr lvl="5" algn="ctr" rtl="0">
              <a:lnSpc>
                <a:spcPct val="100000"/>
              </a:lnSpc>
              <a:spcBef>
                <a:spcPts val="2133"/>
              </a:spcBef>
              <a:spcAft>
                <a:spcPts val="0"/>
              </a:spcAft>
              <a:buClr>
                <a:srgbClr val="999999"/>
              </a:buClr>
              <a:buSzPts val="1400"/>
              <a:buFont typeface="Nunito Light"/>
              <a:buChar char="■"/>
              <a:defRPr/>
            </a:lvl6pPr>
            <a:lvl7pPr lvl="6" algn="ctr" rtl="0">
              <a:lnSpc>
                <a:spcPct val="100000"/>
              </a:lnSpc>
              <a:spcBef>
                <a:spcPts val="2133"/>
              </a:spcBef>
              <a:spcAft>
                <a:spcPts val="0"/>
              </a:spcAft>
              <a:buClr>
                <a:srgbClr val="999999"/>
              </a:buClr>
              <a:buSzPts val="1300"/>
              <a:buFont typeface="Nunito Light"/>
              <a:buChar char="●"/>
              <a:defRPr/>
            </a:lvl7pPr>
            <a:lvl8pPr lvl="7" algn="ctr" rtl="0">
              <a:lnSpc>
                <a:spcPct val="100000"/>
              </a:lnSpc>
              <a:spcBef>
                <a:spcPts val="2133"/>
              </a:spcBef>
              <a:spcAft>
                <a:spcPts val="0"/>
              </a:spcAft>
              <a:buClr>
                <a:srgbClr val="999999"/>
              </a:buClr>
              <a:buSzPts val="1300"/>
              <a:buFont typeface="Nunito Light"/>
              <a:buChar char="○"/>
              <a:defRPr/>
            </a:lvl8pPr>
            <a:lvl9pPr lvl="8" algn="ctr" rtl="0">
              <a:lnSpc>
                <a:spcPct val="100000"/>
              </a:lnSpc>
              <a:spcBef>
                <a:spcPts val="2133"/>
              </a:spcBef>
              <a:spcAft>
                <a:spcPts val="2133"/>
              </a:spcAft>
              <a:buClr>
                <a:srgbClr val="999999"/>
              </a:buClr>
              <a:buSzPts val="1400"/>
              <a:buFont typeface="Nunito Light"/>
              <a:buChar char="■"/>
              <a:defRPr/>
            </a:lvl9pPr>
          </a:lstStyle>
          <a:p>
            <a:r>
              <a:rPr lang="ru-RU"/>
              <a:t>Образец подзаголовка</a:t>
            </a:r>
            <a:endParaRPr/>
          </a:p>
        </p:txBody>
      </p:sp>
    </p:spTree>
    <p:extLst>
      <p:ext uri="{BB962C8B-B14F-4D97-AF65-F5344CB8AC3E}">
        <p14:creationId xmlns:p14="http://schemas.microsoft.com/office/powerpoint/2010/main" val="583349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422200" y="1742800"/>
            <a:ext cx="73476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ru-RU"/>
              <a:t>Образец заголовка</a:t>
            </a:r>
            <a:endParaRPr/>
          </a:p>
        </p:txBody>
      </p:sp>
    </p:spTree>
    <p:extLst>
      <p:ext uri="{BB962C8B-B14F-4D97-AF65-F5344CB8AC3E}">
        <p14:creationId xmlns:p14="http://schemas.microsoft.com/office/powerpoint/2010/main" val="3212128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2800">
                <a:solidFill>
                  <a:srgbClr val="6FA8DC"/>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ru-RU"/>
              <a:t>Образец заголовка</a:t>
            </a:r>
            <a:endParaRPr/>
          </a:p>
        </p:txBody>
      </p:sp>
      <p:sp>
        <p:nvSpPr>
          <p:cNvPr id="33" name="Google Shape;33;p9"/>
          <p:cNvSpPr txBox="1">
            <a:spLocks noGrp="1"/>
          </p:cNvSpPr>
          <p:nvPr>
            <p:ph type="subTitle" idx="1"/>
          </p:nvPr>
        </p:nvSpPr>
        <p:spPr>
          <a:xfrm>
            <a:off x="2847400" y="4204667"/>
            <a:ext cx="6497200" cy="10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spTree>
    <p:extLst>
      <p:ext uri="{BB962C8B-B14F-4D97-AF65-F5344CB8AC3E}">
        <p14:creationId xmlns:p14="http://schemas.microsoft.com/office/powerpoint/2010/main" val="109308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2875000" y="5571836"/>
            <a:ext cx="6442000" cy="763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500"/>
              <a:buNone/>
              <a:defRPr sz="32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ru-RU"/>
              <a:t>Образец заголовка</a:t>
            </a:r>
            <a:endParaRPr/>
          </a:p>
        </p:txBody>
      </p:sp>
    </p:spTree>
    <p:extLst>
      <p:ext uri="{BB962C8B-B14F-4D97-AF65-F5344CB8AC3E}">
        <p14:creationId xmlns:p14="http://schemas.microsoft.com/office/powerpoint/2010/main" val="1531406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2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6FA8DC"/>
              </a:buClr>
              <a:buSzPts val="3500"/>
              <a:buFont typeface="Josefin Sans SemiBold"/>
              <a:buNone/>
              <a:defRPr sz="3500">
                <a:solidFill>
                  <a:srgbClr val="6FA8DC"/>
                </a:solidFill>
                <a:latin typeface="Josefin Sans SemiBold"/>
                <a:ea typeface="Josefin Sans SemiBold"/>
                <a:cs typeface="Josefin Sans SemiBold"/>
                <a:sym typeface="Josefin Sans SemiBold"/>
              </a:defRPr>
            </a:lvl1pPr>
            <a:lvl2pPr lvl="1" rtl="0">
              <a:spcBef>
                <a:spcPts val="0"/>
              </a:spcBef>
              <a:spcAft>
                <a:spcPts val="0"/>
              </a:spcAft>
              <a:buClr>
                <a:srgbClr val="6FA8DC"/>
              </a:buClr>
              <a:buSzPts val="3500"/>
              <a:buFont typeface="Josefin Sans SemiBold"/>
              <a:buNone/>
              <a:defRPr sz="3500">
                <a:solidFill>
                  <a:srgbClr val="6FA8DC"/>
                </a:solidFill>
                <a:latin typeface="Josefin Sans SemiBold"/>
                <a:ea typeface="Josefin Sans SemiBold"/>
                <a:cs typeface="Josefin Sans SemiBold"/>
                <a:sym typeface="Josefin Sans SemiBold"/>
              </a:defRPr>
            </a:lvl2pPr>
            <a:lvl3pPr lvl="2" rtl="0">
              <a:spcBef>
                <a:spcPts val="0"/>
              </a:spcBef>
              <a:spcAft>
                <a:spcPts val="0"/>
              </a:spcAft>
              <a:buClr>
                <a:srgbClr val="6FA8DC"/>
              </a:buClr>
              <a:buSzPts val="3500"/>
              <a:buFont typeface="Josefin Sans SemiBold"/>
              <a:buNone/>
              <a:defRPr sz="3500">
                <a:solidFill>
                  <a:srgbClr val="6FA8DC"/>
                </a:solidFill>
                <a:latin typeface="Josefin Sans SemiBold"/>
                <a:ea typeface="Josefin Sans SemiBold"/>
                <a:cs typeface="Josefin Sans SemiBold"/>
                <a:sym typeface="Josefin Sans SemiBold"/>
              </a:defRPr>
            </a:lvl3pPr>
            <a:lvl4pPr lvl="3" rtl="0">
              <a:spcBef>
                <a:spcPts val="0"/>
              </a:spcBef>
              <a:spcAft>
                <a:spcPts val="0"/>
              </a:spcAft>
              <a:buClr>
                <a:srgbClr val="6FA8DC"/>
              </a:buClr>
              <a:buSzPts val="3500"/>
              <a:buFont typeface="Josefin Sans SemiBold"/>
              <a:buNone/>
              <a:defRPr sz="3500">
                <a:solidFill>
                  <a:srgbClr val="6FA8DC"/>
                </a:solidFill>
                <a:latin typeface="Josefin Sans SemiBold"/>
                <a:ea typeface="Josefin Sans SemiBold"/>
                <a:cs typeface="Josefin Sans SemiBold"/>
                <a:sym typeface="Josefin Sans SemiBold"/>
              </a:defRPr>
            </a:lvl4pPr>
            <a:lvl5pPr lvl="4" rtl="0">
              <a:spcBef>
                <a:spcPts val="0"/>
              </a:spcBef>
              <a:spcAft>
                <a:spcPts val="0"/>
              </a:spcAft>
              <a:buClr>
                <a:srgbClr val="6FA8DC"/>
              </a:buClr>
              <a:buSzPts val="3500"/>
              <a:buFont typeface="Josefin Sans SemiBold"/>
              <a:buNone/>
              <a:defRPr sz="3500">
                <a:solidFill>
                  <a:srgbClr val="6FA8DC"/>
                </a:solidFill>
                <a:latin typeface="Josefin Sans SemiBold"/>
                <a:ea typeface="Josefin Sans SemiBold"/>
                <a:cs typeface="Josefin Sans SemiBold"/>
                <a:sym typeface="Josefin Sans SemiBold"/>
              </a:defRPr>
            </a:lvl5pPr>
            <a:lvl6pPr lvl="5" rtl="0">
              <a:spcBef>
                <a:spcPts val="0"/>
              </a:spcBef>
              <a:spcAft>
                <a:spcPts val="0"/>
              </a:spcAft>
              <a:buClr>
                <a:srgbClr val="6FA8DC"/>
              </a:buClr>
              <a:buSzPts val="3500"/>
              <a:buFont typeface="Josefin Sans SemiBold"/>
              <a:buNone/>
              <a:defRPr sz="3500">
                <a:solidFill>
                  <a:srgbClr val="6FA8DC"/>
                </a:solidFill>
                <a:latin typeface="Josefin Sans SemiBold"/>
                <a:ea typeface="Josefin Sans SemiBold"/>
                <a:cs typeface="Josefin Sans SemiBold"/>
                <a:sym typeface="Josefin Sans SemiBold"/>
              </a:defRPr>
            </a:lvl6pPr>
            <a:lvl7pPr lvl="6" rtl="0">
              <a:spcBef>
                <a:spcPts val="0"/>
              </a:spcBef>
              <a:spcAft>
                <a:spcPts val="0"/>
              </a:spcAft>
              <a:buClr>
                <a:srgbClr val="6FA8DC"/>
              </a:buClr>
              <a:buSzPts val="3500"/>
              <a:buFont typeface="Josefin Sans SemiBold"/>
              <a:buNone/>
              <a:defRPr sz="3500">
                <a:solidFill>
                  <a:srgbClr val="6FA8DC"/>
                </a:solidFill>
                <a:latin typeface="Josefin Sans SemiBold"/>
                <a:ea typeface="Josefin Sans SemiBold"/>
                <a:cs typeface="Josefin Sans SemiBold"/>
                <a:sym typeface="Josefin Sans SemiBold"/>
              </a:defRPr>
            </a:lvl7pPr>
            <a:lvl8pPr lvl="7" rtl="0">
              <a:spcBef>
                <a:spcPts val="0"/>
              </a:spcBef>
              <a:spcAft>
                <a:spcPts val="0"/>
              </a:spcAft>
              <a:buClr>
                <a:srgbClr val="6FA8DC"/>
              </a:buClr>
              <a:buSzPts val="3500"/>
              <a:buFont typeface="Josefin Sans SemiBold"/>
              <a:buNone/>
              <a:defRPr sz="3500">
                <a:solidFill>
                  <a:srgbClr val="6FA8DC"/>
                </a:solidFill>
                <a:latin typeface="Josefin Sans SemiBold"/>
                <a:ea typeface="Josefin Sans SemiBold"/>
                <a:cs typeface="Josefin Sans SemiBold"/>
                <a:sym typeface="Josefin Sans SemiBold"/>
              </a:defRPr>
            </a:lvl8pPr>
            <a:lvl9pPr lvl="8" rtl="0">
              <a:spcBef>
                <a:spcPts val="0"/>
              </a:spcBef>
              <a:spcAft>
                <a:spcPts val="0"/>
              </a:spcAft>
              <a:buClr>
                <a:srgbClr val="6FA8DC"/>
              </a:buClr>
              <a:buSzPts val="3500"/>
              <a:buFont typeface="Josefin Sans SemiBold"/>
              <a:buNone/>
              <a:defRPr sz="3500">
                <a:solidFill>
                  <a:srgbClr val="6FA8DC"/>
                </a:solidFill>
                <a:latin typeface="Josefin Sans SemiBold"/>
                <a:ea typeface="Josefin Sans SemiBold"/>
                <a:cs typeface="Josefin Sans SemiBold"/>
                <a:sym typeface="Josefin Sans SemiBold"/>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rgbClr val="EEEEEE"/>
              </a:buClr>
              <a:buSzPts val="1400"/>
              <a:buFont typeface="Work Sans"/>
              <a:buChar char="●"/>
              <a:defRPr>
                <a:solidFill>
                  <a:srgbClr val="EEEEEE"/>
                </a:solidFill>
                <a:latin typeface="Work Sans"/>
                <a:ea typeface="Work Sans"/>
                <a:cs typeface="Work Sans"/>
                <a:sym typeface="Work Sans"/>
              </a:defRPr>
            </a:lvl1pPr>
            <a:lvl2pPr marL="914400" lvl="1"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2pPr>
            <a:lvl3pPr marL="1371600" lvl="2"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3pPr>
            <a:lvl4pPr marL="1828800" lvl="3"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4pPr>
            <a:lvl5pPr marL="2286000" lvl="4"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5pPr>
            <a:lvl6pPr marL="2743200" lvl="5"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6pPr>
            <a:lvl7pPr marL="3200400" lvl="6"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7pPr>
            <a:lvl8pPr marL="3657600" lvl="7"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8pPr>
            <a:lvl9pPr marL="4114800" lvl="8" indent="-317500">
              <a:lnSpc>
                <a:spcPct val="115000"/>
              </a:lnSpc>
              <a:spcBef>
                <a:spcPts val="1600"/>
              </a:spcBef>
              <a:spcAft>
                <a:spcPts val="1600"/>
              </a:spcAft>
              <a:buClr>
                <a:schemeClr val="lt1"/>
              </a:buClr>
              <a:buSzPts val="1400"/>
              <a:buFont typeface="Work Sans"/>
              <a:buChar char="■"/>
              <a:defRPr>
                <a:solidFill>
                  <a:schemeClr val="lt1"/>
                </a:solidFill>
                <a:latin typeface="Work Sans"/>
                <a:ea typeface="Work Sans"/>
                <a:cs typeface="Work Sans"/>
                <a:sym typeface="Work Sans"/>
              </a:defRPr>
            </a:lvl9pPr>
          </a:lstStyle>
          <a:p>
            <a:endParaRPr/>
          </a:p>
        </p:txBody>
      </p:sp>
    </p:spTree>
    <p:extLst>
      <p:ext uri="{BB962C8B-B14F-4D97-AF65-F5344CB8AC3E}">
        <p14:creationId xmlns:p14="http://schemas.microsoft.com/office/powerpoint/2010/main" val="314539248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35"/>
        <p:cNvGrpSpPr/>
        <p:nvPr/>
      </p:nvGrpSpPr>
      <p:grpSpPr>
        <a:xfrm>
          <a:off x="0" y="0"/>
          <a:ext cx="0" cy="0"/>
          <a:chOff x="0" y="0"/>
          <a:chExt cx="0" cy="0"/>
        </a:xfrm>
      </p:grpSpPr>
      <p:sp>
        <p:nvSpPr>
          <p:cNvPr id="136" name="Google Shape;136;p29"/>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37" name="Google Shape;137;p29"/>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284201503"/>
      </p:ext>
    </p:extLst>
  </p:cSld>
  <p:clrMap bg1="lt1" tx1="dk1" bg2="dk2" tx2="lt2" accent1="accent1" accent2="accent2" accent3="accent3" accent4="accent4" accent5="accent5" accent6="accent6" hlink="hlink" folHlink="folHlink"/>
  <p:sldLayoutIdLst>
    <p:sldLayoutId id="2147483689" r:id="rId1"/>
    <p:sldLayoutId id="2147483690"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8.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A7754C-927A-4EE5-9162-5BED89B33365}"/>
              </a:ext>
            </a:extLst>
          </p:cNvPr>
          <p:cNvSpPr>
            <a:spLocks noGrp="1"/>
          </p:cNvSpPr>
          <p:nvPr>
            <p:ph type="ctrTitle"/>
          </p:nvPr>
        </p:nvSpPr>
        <p:spPr>
          <a:xfrm>
            <a:off x="584758" y="1707370"/>
            <a:ext cx="11022483" cy="3443259"/>
          </a:xfrm>
        </p:spPr>
        <p:txBody>
          <a:bodyPr/>
          <a:lstStyle/>
          <a:p>
            <a:r>
              <a:rPr lang="ru-RU" sz="7200" dirty="0">
                <a:solidFill>
                  <a:schemeClr val="bg1"/>
                </a:solidFill>
                <a:latin typeface="Times New Roman" panose="02020603050405020304" pitchFamily="18" charset="0"/>
                <a:cs typeface="Times New Roman" panose="02020603050405020304" pitchFamily="18" charset="0"/>
              </a:rPr>
              <a:t>Спутниковые радиолокационные системы</a:t>
            </a:r>
          </a:p>
        </p:txBody>
      </p:sp>
      <p:sp>
        <p:nvSpPr>
          <p:cNvPr id="3" name="Подзаголовок 2">
            <a:extLst>
              <a:ext uri="{FF2B5EF4-FFF2-40B4-BE49-F238E27FC236}">
                <a16:creationId xmlns:a16="http://schemas.microsoft.com/office/drawing/2014/main" id="{49999F91-221A-457F-BA37-ACC4B112FFBE}"/>
              </a:ext>
            </a:extLst>
          </p:cNvPr>
          <p:cNvSpPr>
            <a:spLocks noGrp="1"/>
          </p:cNvSpPr>
          <p:nvPr>
            <p:ph type="subTitle" idx="1"/>
          </p:nvPr>
        </p:nvSpPr>
        <p:spPr>
          <a:xfrm>
            <a:off x="7535430" y="5610688"/>
            <a:ext cx="4656570" cy="819365"/>
          </a:xfrm>
        </p:spPr>
        <p:txBody>
          <a:bodyPr/>
          <a:lstStyle/>
          <a:p>
            <a:r>
              <a:rPr lang="ru-RU" sz="2000" dirty="0">
                <a:solidFill>
                  <a:schemeClr val="bg1"/>
                </a:solidFill>
                <a:latin typeface="Times New Roman" panose="02020603050405020304" pitchFamily="18" charset="0"/>
                <a:cs typeface="Times New Roman" panose="02020603050405020304" pitchFamily="18" charset="0"/>
              </a:rPr>
              <a:t>Презентацию</a:t>
            </a:r>
            <a:r>
              <a:rPr lang="ru-RU" dirty="0">
                <a:latin typeface="Times New Roman" panose="02020603050405020304" pitchFamily="18" charset="0"/>
                <a:cs typeface="Times New Roman" panose="02020603050405020304" pitchFamily="18" charset="0"/>
              </a:rPr>
              <a:t> подготовил студент 111Д</a:t>
            </a:r>
          </a:p>
          <a:p>
            <a:r>
              <a:rPr lang="ru-RU" dirty="0">
                <a:latin typeface="Times New Roman" panose="02020603050405020304" pitchFamily="18" charset="0"/>
                <a:cs typeface="Times New Roman" panose="02020603050405020304" pitchFamily="18" charset="0"/>
              </a:rPr>
              <a:t>Андрианов Дмитрий</a:t>
            </a:r>
          </a:p>
        </p:txBody>
      </p:sp>
    </p:spTree>
    <p:extLst>
      <p:ext uri="{BB962C8B-B14F-4D97-AF65-F5344CB8AC3E}">
        <p14:creationId xmlns:p14="http://schemas.microsoft.com/office/powerpoint/2010/main" val="1867854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2DBA9E-9A11-4581-9522-1608F80E0852}"/>
              </a:ext>
            </a:extLst>
          </p:cNvPr>
          <p:cNvSpPr>
            <a:spLocks noGrp="1"/>
          </p:cNvSpPr>
          <p:nvPr>
            <p:ph type="title"/>
          </p:nvPr>
        </p:nvSpPr>
        <p:spPr>
          <a:xfrm>
            <a:off x="0" y="0"/>
            <a:ext cx="12192000" cy="862012"/>
          </a:xfrm>
        </p:spPr>
        <p:txBody>
          <a:bodyPr/>
          <a:lstStyle/>
          <a:p>
            <a:pPr algn="l"/>
            <a:r>
              <a:rPr lang="ru-RU" sz="3600" b="0" i="0" dirty="0">
                <a:solidFill>
                  <a:schemeClr val="bg1"/>
                </a:solidFill>
                <a:effectLst/>
                <a:latin typeface="Times New Roman" panose="02020603050405020304" pitchFamily="18" charset="0"/>
                <a:cs typeface="Times New Roman" panose="02020603050405020304" pitchFamily="18" charset="0"/>
              </a:rPr>
              <a:t>Принцип работы</a:t>
            </a:r>
          </a:p>
        </p:txBody>
      </p:sp>
    </p:spTree>
    <p:extLst>
      <p:ext uri="{BB962C8B-B14F-4D97-AF65-F5344CB8AC3E}">
        <p14:creationId xmlns:p14="http://schemas.microsoft.com/office/powerpoint/2010/main" val="2832329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B19389B-A1AF-40C7-A079-3775032C64E6}"/>
              </a:ext>
            </a:extLst>
          </p:cNvPr>
          <p:cNvSpPr>
            <a:spLocks noGrp="1"/>
          </p:cNvSpPr>
          <p:nvPr>
            <p:ph type="title"/>
          </p:nvPr>
        </p:nvSpPr>
        <p:spPr/>
        <p:txBody>
          <a:bodyPr/>
          <a:lstStyle/>
          <a:p>
            <a:endParaRPr lang="ru-RU"/>
          </a:p>
        </p:txBody>
      </p:sp>
      <p:sp>
        <p:nvSpPr>
          <p:cNvPr id="3" name="Заголовок 2">
            <a:extLst>
              <a:ext uri="{FF2B5EF4-FFF2-40B4-BE49-F238E27FC236}">
                <a16:creationId xmlns:a16="http://schemas.microsoft.com/office/drawing/2014/main" id="{DD84F191-D29D-4E09-A6EF-93C677492C6E}"/>
              </a:ext>
            </a:extLst>
          </p:cNvPr>
          <p:cNvSpPr>
            <a:spLocks noGrp="1"/>
          </p:cNvSpPr>
          <p:nvPr>
            <p:ph type="title" idx="2"/>
          </p:nvPr>
        </p:nvSpPr>
        <p:spPr/>
        <p:txBody>
          <a:bodyPr/>
          <a:lstStyle/>
          <a:p>
            <a:endParaRPr lang="ru-RU"/>
          </a:p>
        </p:txBody>
      </p:sp>
      <p:sp>
        <p:nvSpPr>
          <p:cNvPr id="4" name="Подзаголовок 3">
            <a:extLst>
              <a:ext uri="{FF2B5EF4-FFF2-40B4-BE49-F238E27FC236}">
                <a16:creationId xmlns:a16="http://schemas.microsoft.com/office/drawing/2014/main" id="{247E1DB0-F4F1-40B1-AAD1-7BA229AB0F74}"/>
              </a:ext>
            </a:extLst>
          </p:cNvPr>
          <p:cNvSpPr>
            <a:spLocks noGrp="1"/>
          </p:cNvSpPr>
          <p:nvPr>
            <p:ph type="subTitle" idx="1"/>
          </p:nvPr>
        </p:nvSpPr>
        <p:spPr/>
        <p:txBody>
          <a:bodyPr/>
          <a:lstStyle/>
          <a:p>
            <a:endParaRPr lang="ru-RU"/>
          </a:p>
        </p:txBody>
      </p:sp>
    </p:spTree>
    <p:extLst>
      <p:ext uri="{BB962C8B-B14F-4D97-AF65-F5344CB8AC3E}">
        <p14:creationId xmlns:p14="http://schemas.microsoft.com/office/powerpoint/2010/main" val="161780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2DBA9E-9A11-4581-9522-1608F80E0852}"/>
              </a:ext>
            </a:extLst>
          </p:cNvPr>
          <p:cNvSpPr>
            <a:spLocks noGrp="1"/>
          </p:cNvSpPr>
          <p:nvPr>
            <p:ph type="title"/>
          </p:nvPr>
        </p:nvSpPr>
        <p:spPr>
          <a:xfrm>
            <a:off x="0" y="0"/>
            <a:ext cx="12192000" cy="1122400"/>
          </a:xfrm>
        </p:spPr>
        <p:txBody>
          <a:bodyPr/>
          <a:lstStyle/>
          <a:p>
            <a:pPr algn="l"/>
            <a:r>
              <a:rPr lang="ru-RU" sz="3600" i="0" dirty="0">
                <a:solidFill>
                  <a:schemeClr val="bg1"/>
                </a:solidFill>
                <a:effectLst/>
                <a:latin typeface="Times New Roman" panose="02020603050405020304" pitchFamily="18" charset="0"/>
                <a:cs typeface="Times New Roman" panose="02020603050405020304" pitchFamily="18" charset="0"/>
              </a:rPr>
              <a:t>Введение</a:t>
            </a:r>
            <a:endParaRPr lang="ru-RU" sz="3600" dirty="0">
              <a:solidFill>
                <a:schemeClr val="bg1"/>
              </a:solidFill>
              <a:latin typeface="Times New Roman" panose="02020603050405020304" pitchFamily="18" charset="0"/>
              <a:cs typeface="Times New Roman" panose="02020603050405020304" pitchFamily="18" charset="0"/>
            </a:endParaRPr>
          </a:p>
        </p:txBody>
      </p:sp>
      <p:pic>
        <p:nvPicPr>
          <p:cNvPr id="8" name="Рисунок 7">
            <a:extLst>
              <a:ext uri="{FF2B5EF4-FFF2-40B4-BE49-F238E27FC236}">
                <a16:creationId xmlns:a16="http://schemas.microsoft.com/office/drawing/2014/main" id="{9AF581DF-446A-494E-B448-07880871CDA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73100" y1="61261" x2="67500" y2="73694"/>
                        <a14:foregroundMark x1="67500" y1="73694" x2="67200" y2="85225"/>
                        <a14:foregroundMark x1="67200" y1="85225" x2="74300" y2="83243"/>
                        <a14:foregroundMark x1="74300" y1="83243" x2="78900" y2="74595"/>
                        <a14:foregroundMark x1="78900" y1="74595" x2="74600" y2="64505"/>
                        <a14:foregroundMark x1="31500" y1="20000" x2="28600" y2="10811"/>
                        <a14:foregroundMark x1="28600" y1="10811" x2="26400" y2="12432"/>
                        <a14:backgroundMark x1="61000" y1="29189" x2="66200" y2="24685"/>
                        <a14:backgroundMark x1="66200" y1="24685" x2="72400" y2="23964"/>
                        <a14:backgroundMark x1="72400" y1="23964" x2="72900" y2="29910"/>
                        <a14:backgroundMark x1="81900" y1="29550" x2="70200" y2="20000"/>
                        <a14:backgroundMark x1="70200" y1="20000" x2="98400" y2="32432"/>
                      </a14:backgroundRemoval>
                    </a14:imgEffect>
                  </a14:imgLayer>
                </a14:imgProps>
              </a:ext>
              <a:ext uri="{28A0092B-C50C-407E-A947-70E740481C1C}">
                <a14:useLocalDpi xmlns:a14="http://schemas.microsoft.com/office/drawing/2010/main" val="0"/>
              </a:ext>
            </a:extLst>
          </a:blip>
          <a:stretch>
            <a:fillRect/>
          </a:stretch>
        </p:blipFill>
        <p:spPr>
          <a:xfrm>
            <a:off x="815992" y="475149"/>
            <a:ext cx="10560015" cy="5860809"/>
          </a:xfrm>
          <a:prstGeom prst="rect">
            <a:avLst/>
          </a:prstGeom>
        </p:spPr>
      </p:pic>
    </p:spTree>
    <p:extLst>
      <p:ext uri="{BB962C8B-B14F-4D97-AF65-F5344CB8AC3E}">
        <p14:creationId xmlns:p14="http://schemas.microsoft.com/office/powerpoint/2010/main" val="19986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2DBA9E-9A11-4581-9522-1608F80E0852}"/>
              </a:ext>
            </a:extLst>
          </p:cNvPr>
          <p:cNvSpPr>
            <a:spLocks noGrp="1"/>
          </p:cNvSpPr>
          <p:nvPr>
            <p:ph type="title"/>
          </p:nvPr>
        </p:nvSpPr>
        <p:spPr>
          <a:xfrm>
            <a:off x="0" y="0"/>
            <a:ext cx="12192000" cy="830997"/>
          </a:xfrm>
        </p:spPr>
        <p:txBody>
          <a:bodyPr/>
          <a:lstStyle/>
          <a:p>
            <a:pPr algn="l"/>
            <a:r>
              <a:rPr lang="en-US" sz="3600" dirty="0">
                <a:solidFill>
                  <a:schemeClr val="bg1"/>
                </a:solidFill>
                <a:latin typeface="Times New Roman" panose="02020603050405020304" pitchFamily="18" charset="0"/>
                <a:cs typeface="Times New Roman" panose="02020603050405020304" pitchFamily="18" charset="0"/>
              </a:rPr>
              <a:t>Transit</a:t>
            </a:r>
            <a:endParaRPr lang="ru-RU" sz="3600" b="0" i="0" dirty="0">
              <a:solidFill>
                <a:schemeClr val="bg1"/>
              </a:solidFill>
              <a:effectLst/>
              <a:latin typeface="Times New Roman" panose="02020603050405020304" pitchFamily="18" charset="0"/>
              <a:cs typeface="Times New Roman" panose="02020603050405020304" pitchFamily="18" charset="0"/>
            </a:endParaRPr>
          </a:p>
        </p:txBody>
      </p:sp>
      <p:pic>
        <p:nvPicPr>
          <p:cNvPr id="4" name="Рисунок 3">
            <a:extLst>
              <a:ext uri="{FF2B5EF4-FFF2-40B4-BE49-F238E27FC236}">
                <a16:creationId xmlns:a16="http://schemas.microsoft.com/office/drawing/2014/main" id="{8B60EFA5-2D8A-44EC-9844-B3FD3D3E204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349" b="89796" l="7100" r="96500">
                        <a14:foregroundMark x1="12600" y1="84230" x2="7100" y2="88868"/>
                        <a14:foregroundMark x1="7100" y1="88868" x2="9300" y2="88497"/>
                        <a14:foregroundMark x1="57300" y1="15584" x2="54700" y2="8534"/>
                        <a14:foregroundMark x1="92200" y1="30983" x2="92200" y2="30983"/>
                        <a14:foregroundMark x1="96500" y1="30798" x2="96500" y2="30798"/>
                      </a14:backgroundRemoval>
                    </a14:imgEffect>
                  </a14:imgLayer>
                </a14:imgProps>
              </a:ext>
              <a:ext uri="{28A0092B-C50C-407E-A947-70E740481C1C}">
                <a14:useLocalDpi xmlns:a14="http://schemas.microsoft.com/office/drawing/2010/main" val="0"/>
              </a:ext>
            </a:extLst>
          </a:blip>
          <a:stretch>
            <a:fillRect/>
          </a:stretch>
        </p:blipFill>
        <p:spPr>
          <a:xfrm>
            <a:off x="1333500" y="862012"/>
            <a:ext cx="9525000" cy="5133975"/>
          </a:xfrm>
          <a:prstGeom prst="rect">
            <a:avLst/>
          </a:prstGeom>
        </p:spPr>
      </p:pic>
      <p:sp>
        <p:nvSpPr>
          <p:cNvPr id="7" name="TextBox 6">
            <a:extLst>
              <a:ext uri="{FF2B5EF4-FFF2-40B4-BE49-F238E27FC236}">
                <a16:creationId xmlns:a16="http://schemas.microsoft.com/office/drawing/2014/main" id="{01175E10-6374-43EB-ADB9-15F9F28CC46C}"/>
              </a:ext>
            </a:extLst>
          </p:cNvPr>
          <p:cNvSpPr txBox="1"/>
          <p:nvPr/>
        </p:nvSpPr>
        <p:spPr>
          <a:xfrm>
            <a:off x="0" y="5995987"/>
            <a:ext cx="12192000" cy="830997"/>
          </a:xfrm>
          <a:prstGeom prst="rect">
            <a:avLst/>
          </a:prstGeom>
          <a:noFill/>
        </p:spPr>
        <p:txBody>
          <a:bodyPr wrap="square">
            <a:spAutoFit/>
          </a:bodyPr>
          <a:lstStyle/>
          <a:p>
            <a:pPr algn="just"/>
            <a:r>
              <a:rPr lang="ru-RU" sz="2400" b="0" i="0" dirty="0">
                <a:solidFill>
                  <a:schemeClr val="bg1"/>
                </a:solidFill>
                <a:effectLst/>
                <a:latin typeface="Times New Roman" panose="02020603050405020304" pitchFamily="18" charset="0"/>
                <a:cs typeface="Times New Roman" panose="02020603050405020304" pitchFamily="18" charset="0"/>
              </a:rPr>
              <a:t>Масса ИСЗ составляла 56 кг. Спутник излучал сигнал на двух частотах - 150 и 400 МГц, среднеквадратическая погрешность составила 100 м</a:t>
            </a:r>
            <a:r>
              <a:rPr lang="ru-RU" sz="2400" dirty="0">
                <a:solidFill>
                  <a:schemeClr val="bg1"/>
                </a:solidFill>
                <a:latin typeface="Times New Roman" panose="02020603050405020304" pitchFamily="18" charset="0"/>
                <a:cs typeface="Times New Roman" panose="02020603050405020304" pitchFamily="18" charset="0"/>
              </a:rPr>
              <a:t>етров</a:t>
            </a:r>
          </a:p>
        </p:txBody>
      </p:sp>
    </p:spTree>
    <p:extLst>
      <p:ext uri="{BB962C8B-B14F-4D97-AF65-F5344CB8AC3E}">
        <p14:creationId xmlns:p14="http://schemas.microsoft.com/office/powerpoint/2010/main" val="1995230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2DBA9E-9A11-4581-9522-1608F80E0852}"/>
              </a:ext>
            </a:extLst>
          </p:cNvPr>
          <p:cNvSpPr>
            <a:spLocks noGrp="1"/>
          </p:cNvSpPr>
          <p:nvPr>
            <p:ph type="title"/>
          </p:nvPr>
        </p:nvSpPr>
        <p:spPr>
          <a:xfrm>
            <a:off x="0" y="0"/>
            <a:ext cx="12192000" cy="862012"/>
          </a:xfrm>
        </p:spPr>
        <p:txBody>
          <a:bodyPr/>
          <a:lstStyle/>
          <a:p>
            <a:pPr algn="l"/>
            <a:r>
              <a:rPr lang="ru-RU" sz="3600" b="0" i="0" dirty="0">
                <a:solidFill>
                  <a:schemeClr val="bg1"/>
                </a:solidFill>
                <a:effectLst/>
                <a:latin typeface="Times New Roman" panose="02020603050405020304" pitchFamily="18" charset="0"/>
                <a:cs typeface="Times New Roman" panose="02020603050405020304" pitchFamily="18" charset="0"/>
              </a:rPr>
              <a:t>Цикада</a:t>
            </a:r>
          </a:p>
        </p:txBody>
      </p:sp>
      <p:pic>
        <p:nvPicPr>
          <p:cNvPr id="5" name="Рисунок 4">
            <a:extLst>
              <a:ext uri="{FF2B5EF4-FFF2-40B4-BE49-F238E27FC236}">
                <a16:creationId xmlns:a16="http://schemas.microsoft.com/office/drawing/2014/main" id="{8207FE58-52E7-4F84-9BA2-C74076B883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22" b="90000" l="10000" r="90000">
                        <a14:foregroundMark x1="79813" y1="7222" x2="79813" y2="7222"/>
                        <a14:foregroundMark x1="17688" y1="51444" x2="17688" y2="51444"/>
                        <a14:foregroundMark x1="20750" y1="66444" x2="20750" y2="66444"/>
                        <a14:foregroundMark x1="20500" y1="66333" x2="20500" y2="66333"/>
                        <a14:foregroundMark x1="40188" y1="70222" x2="40188" y2="70222"/>
                        <a14:foregroundMark x1="39625" y1="67889" x2="39625" y2="67889"/>
                        <a14:foregroundMark x1="40125" y1="68333" x2="40125" y2="68333"/>
                        <a14:foregroundMark x1="39188" y1="66778" x2="39188" y2="66778"/>
                        <a14:foregroundMark x1="40063" y1="68889" x2="40063" y2="68889"/>
                        <a14:foregroundMark x1="20813" y1="67000" x2="20813" y2="67000"/>
                        <a14:foregroundMark x1="20313" y1="65333" x2="20313" y2="65333"/>
                        <a14:foregroundMark x1="20938" y1="67556" x2="20938" y2="67556"/>
                        <a14:backgroundMark x1="40938" y1="86333" x2="48938" y2="68556"/>
                        <a14:backgroundMark x1="48938" y1="68556" x2="49875" y2="67556"/>
                      </a14:backgroundRemoval>
                    </a14:imgEffect>
                  </a14:imgLayer>
                </a14:imgProps>
              </a:ext>
              <a:ext uri="{28A0092B-C50C-407E-A947-70E740481C1C}">
                <a14:useLocalDpi xmlns:a14="http://schemas.microsoft.com/office/drawing/2010/main" val="0"/>
              </a:ext>
            </a:extLst>
          </a:blip>
          <a:stretch>
            <a:fillRect/>
          </a:stretch>
        </p:blipFill>
        <p:spPr>
          <a:xfrm>
            <a:off x="580020" y="431006"/>
            <a:ext cx="11031960" cy="6205478"/>
          </a:xfrm>
          <a:prstGeom prst="rect">
            <a:avLst/>
          </a:prstGeom>
        </p:spPr>
      </p:pic>
      <p:sp>
        <p:nvSpPr>
          <p:cNvPr id="8" name="TextBox 7">
            <a:extLst>
              <a:ext uri="{FF2B5EF4-FFF2-40B4-BE49-F238E27FC236}">
                <a16:creationId xmlns:a16="http://schemas.microsoft.com/office/drawing/2014/main" id="{B4AC716A-9789-4D72-A969-CB2FF0D96CB2}"/>
              </a:ext>
            </a:extLst>
          </p:cNvPr>
          <p:cNvSpPr txBox="1"/>
          <p:nvPr/>
        </p:nvSpPr>
        <p:spPr>
          <a:xfrm>
            <a:off x="1" y="5566193"/>
            <a:ext cx="12191999" cy="1200329"/>
          </a:xfrm>
          <a:prstGeom prst="rect">
            <a:avLst/>
          </a:prstGeom>
          <a:noFill/>
        </p:spPr>
        <p:txBody>
          <a:bodyPr wrap="square">
            <a:spAutoFit/>
          </a:bodyPr>
          <a:lstStyle/>
          <a:p>
            <a:pPr algn="just"/>
            <a:r>
              <a:rPr lang="ru-RU" sz="2400" b="0" i="0" dirty="0">
                <a:solidFill>
                  <a:schemeClr val="bg1"/>
                </a:solidFill>
                <a:effectLst/>
                <a:latin typeface="Times New Roman" panose="02020603050405020304" pitchFamily="18" charset="0"/>
                <a:cs typeface="Times New Roman" panose="02020603050405020304" pitchFamily="18" charset="0"/>
              </a:rPr>
              <a:t>Полностью система введена в эксплуатацию в 1979 году в составе четырех космических аппаратов, выведенных на круговые орбиты высотой 1000 км, наклонением 83 градуса и равномерным распределением плоскостей орбиты вдоль экватора</a:t>
            </a:r>
            <a:endParaRPr lang="ru-RU"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6539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2DBA9E-9A11-4581-9522-1608F80E0852}"/>
              </a:ext>
            </a:extLst>
          </p:cNvPr>
          <p:cNvSpPr>
            <a:spLocks noGrp="1"/>
          </p:cNvSpPr>
          <p:nvPr>
            <p:ph type="title"/>
          </p:nvPr>
        </p:nvSpPr>
        <p:spPr>
          <a:xfrm>
            <a:off x="0" y="0"/>
            <a:ext cx="12192000" cy="862012"/>
          </a:xfrm>
        </p:spPr>
        <p:txBody>
          <a:bodyPr/>
          <a:lstStyle/>
          <a:p>
            <a:pPr algn="l"/>
            <a:r>
              <a:rPr lang="ru-RU" sz="3600" b="0" i="0" dirty="0">
                <a:solidFill>
                  <a:schemeClr val="bg1"/>
                </a:solidFill>
                <a:effectLst/>
                <a:latin typeface="Times New Roman" panose="02020603050405020304" pitchFamily="18" charset="0"/>
                <a:cs typeface="Times New Roman" panose="02020603050405020304" pitchFamily="18" charset="0"/>
              </a:rPr>
              <a:t>Навстар-</a:t>
            </a:r>
            <a:r>
              <a:rPr lang="en-US" sz="3600" b="0" i="0" dirty="0">
                <a:solidFill>
                  <a:schemeClr val="bg1"/>
                </a:solidFill>
                <a:effectLst/>
                <a:latin typeface="Times New Roman" panose="02020603050405020304" pitchFamily="18" charset="0"/>
                <a:cs typeface="Times New Roman" panose="02020603050405020304" pitchFamily="18" charset="0"/>
              </a:rPr>
              <a:t>GPS</a:t>
            </a:r>
            <a:endParaRPr lang="ru-RU" sz="3600" b="0" i="0" dirty="0">
              <a:solidFill>
                <a:schemeClr val="bg1"/>
              </a:solidFill>
              <a:effectLst/>
              <a:latin typeface="Times New Roman" panose="02020603050405020304" pitchFamily="18" charset="0"/>
              <a:cs typeface="Times New Roman" panose="02020603050405020304" pitchFamily="18" charset="0"/>
            </a:endParaRPr>
          </a:p>
        </p:txBody>
      </p:sp>
      <p:pic>
        <p:nvPicPr>
          <p:cNvPr id="4" name="Рисунок 3">
            <a:extLst>
              <a:ext uri="{FF2B5EF4-FFF2-40B4-BE49-F238E27FC236}">
                <a16:creationId xmlns:a16="http://schemas.microsoft.com/office/drawing/2014/main" id="{D6C8CCC4-8980-45D8-AA04-58C26B7EF4B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893" l="3857" r="96436">
                        <a14:foregroundMark x1="90527" y1="31299" x2="92578" y2="30762"/>
                        <a14:foregroundMark x1="92383" y1="26514" x2="92383" y2="26514"/>
                        <a14:foregroundMark x1="96484" y1="32471" x2="96484" y2="32471"/>
                        <a14:foregroundMark x1="7764" y1="59473" x2="7764" y2="59473"/>
                        <a14:foregroundMark x1="3857" y1="58789" x2="3857" y2="58789"/>
                      </a14:backgroundRemoval>
                    </a14:imgEffect>
                  </a14:imgLayer>
                </a14:imgProps>
              </a:ext>
              <a:ext uri="{28A0092B-C50C-407E-A947-70E740481C1C}">
                <a14:useLocalDpi xmlns:a14="http://schemas.microsoft.com/office/drawing/2010/main" val="0"/>
              </a:ext>
            </a:extLst>
          </a:blip>
          <a:stretch>
            <a:fillRect/>
          </a:stretch>
        </p:blipFill>
        <p:spPr>
          <a:xfrm>
            <a:off x="2286001" y="-463061"/>
            <a:ext cx="7784122" cy="7784122"/>
          </a:xfrm>
          <a:prstGeom prst="rect">
            <a:avLst/>
          </a:prstGeom>
        </p:spPr>
      </p:pic>
      <p:pic>
        <p:nvPicPr>
          <p:cNvPr id="5" name="Рисунок 4">
            <a:extLst>
              <a:ext uri="{FF2B5EF4-FFF2-40B4-BE49-F238E27FC236}">
                <a16:creationId xmlns:a16="http://schemas.microsoft.com/office/drawing/2014/main" id="{8C50C08B-19E2-4DBA-BA73-F364D3FC6E5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79400" y1="66800" x2="79400" y2="66800"/>
                        <a14:foregroundMark x1="80800" y1="63000" x2="80800" y2="63000"/>
                        <a14:foregroundMark x1="76400" y1="65800" x2="76400" y2="65800"/>
                        <a14:foregroundMark x1="74000" y1="11600" x2="74000" y2="11600"/>
                        <a14:foregroundMark x1="52200" y1="11200" x2="52200" y2="11200"/>
                        <a14:foregroundMark x1="49800" y1="11200" x2="49800" y2="11200"/>
                        <a14:foregroundMark x1="40200" y1="11600" x2="40200" y2="11600"/>
                        <a14:foregroundMark x1="37800" y1="11400" x2="37800" y2="11400"/>
                        <a14:foregroundMark x1="41000" y1="12200" x2="30400" y2="12200"/>
                        <a14:foregroundMark x1="25200" y1="11600" x2="28400" y2="11600"/>
                        <a14:foregroundMark x1="17000" y1="20000" x2="23400" y2="14000"/>
                        <a14:foregroundMark x1="23400" y1="14000" x2="24600" y2="13400"/>
                        <a14:foregroundMark x1="27600" y1="11400" x2="27600" y2="11400"/>
                      </a14:backgroundRemoval>
                    </a14:imgEffect>
                  </a14:imgLayer>
                </a14:imgProps>
              </a:ext>
              <a:ext uri="{28A0092B-C50C-407E-A947-70E740481C1C}">
                <a14:useLocalDpi xmlns:a14="http://schemas.microsoft.com/office/drawing/2010/main" val="0"/>
              </a:ext>
            </a:extLst>
          </a:blip>
          <a:stretch>
            <a:fillRect/>
          </a:stretch>
        </p:blipFill>
        <p:spPr>
          <a:xfrm>
            <a:off x="8924975" y="3733800"/>
            <a:ext cx="3724225" cy="3724225"/>
          </a:xfrm>
          <a:prstGeom prst="rect">
            <a:avLst/>
          </a:prstGeom>
        </p:spPr>
      </p:pic>
    </p:spTree>
    <p:extLst>
      <p:ext uri="{BB962C8B-B14F-4D97-AF65-F5344CB8AC3E}">
        <p14:creationId xmlns:p14="http://schemas.microsoft.com/office/powerpoint/2010/main" val="3261168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2DBA9E-9A11-4581-9522-1608F80E0852}"/>
              </a:ext>
            </a:extLst>
          </p:cNvPr>
          <p:cNvSpPr>
            <a:spLocks noGrp="1"/>
          </p:cNvSpPr>
          <p:nvPr>
            <p:ph type="title"/>
          </p:nvPr>
        </p:nvSpPr>
        <p:spPr>
          <a:xfrm>
            <a:off x="0" y="0"/>
            <a:ext cx="12192000" cy="862012"/>
          </a:xfrm>
        </p:spPr>
        <p:txBody>
          <a:bodyPr/>
          <a:lstStyle/>
          <a:p>
            <a:pPr algn="l"/>
            <a:r>
              <a:rPr lang="ru-RU" sz="3600" b="0" i="0" dirty="0">
                <a:solidFill>
                  <a:schemeClr val="bg1"/>
                </a:solidFill>
                <a:effectLst/>
                <a:latin typeface="Times New Roman" panose="02020603050405020304" pitchFamily="18" charset="0"/>
                <a:cs typeface="Times New Roman" panose="02020603050405020304" pitchFamily="18" charset="0"/>
              </a:rPr>
              <a:t>ГЛОНАСС</a:t>
            </a:r>
          </a:p>
        </p:txBody>
      </p:sp>
      <p:pic>
        <p:nvPicPr>
          <p:cNvPr id="6" name="Рисунок 5">
            <a:extLst>
              <a:ext uri="{FF2B5EF4-FFF2-40B4-BE49-F238E27FC236}">
                <a16:creationId xmlns:a16="http://schemas.microsoft.com/office/drawing/2014/main" id="{0EB043F4-093C-41B3-A13F-F33048ED058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3438" y1="56889" x2="43438" y2="56889"/>
                        <a14:foregroundMark x1="41063" y1="60889" x2="41063" y2="60889"/>
                        <a14:foregroundMark x1="17500" y1="71778" x2="17500" y2="71778"/>
                        <a14:foregroundMark x1="27125" y1="72778" x2="27125" y2="72778"/>
                        <a14:foregroundMark x1="39500" y1="64444" x2="39500" y2="64444"/>
                        <a14:foregroundMark x1="37813" y1="64222" x2="37813" y2="64222"/>
                        <a14:foregroundMark x1="35000" y1="50556" x2="35000" y2="50556"/>
                        <a14:foregroundMark x1="27313" y1="59667" x2="27313" y2="59667"/>
                        <a14:foregroundMark x1="39313" y1="52111" x2="39313" y2="52111"/>
                        <a14:foregroundMark x1="47875" y1="52778" x2="47875" y2="52778"/>
                        <a14:foregroundMark x1="47313" y1="49222" x2="47313" y2="49222"/>
                        <a14:foregroundMark x1="46438" y1="45111" x2="41500" y2="42222"/>
                        <a14:foregroundMark x1="41500" y1="42222" x2="37500" y2="47333"/>
                        <a14:foregroundMark x1="37500" y1="47333" x2="40188" y2="69222"/>
                        <a14:foregroundMark x1="40188" y1="69222" x2="43875" y2="64222"/>
                        <a14:foregroundMark x1="43875" y1="64222" x2="44125" y2="64222"/>
                        <a14:foregroundMark x1="29625" y1="66000" x2="29625" y2="66000"/>
                        <a14:foregroundMark x1="28938" y1="67222" x2="26937" y2="59444"/>
                        <a14:foregroundMark x1="20375" y1="75000" x2="19313" y2="67000"/>
                        <a14:foregroundMark x1="43625" y1="24444" x2="43063" y2="25667"/>
                        <a14:foregroundMark x1="43750" y1="28556" x2="43750" y2="28556"/>
                        <a14:foregroundMark x1="44063" y1="26667" x2="42500" y2="19889"/>
                        <a14:foregroundMark x1="42500" y1="19889" x2="40375" y2="23556"/>
                        <a14:foregroundMark x1="45125" y1="25000" x2="42625" y2="19000"/>
                        <a14:foregroundMark x1="42625" y1="19000" x2="42000" y2="19000"/>
                        <a14:foregroundMark x1="44875" y1="20667" x2="44875" y2="20667"/>
                        <a14:foregroundMark x1="48938" y1="56222" x2="48938" y2="56222"/>
                        <a14:foregroundMark x1="48938" y1="56222" x2="49813" y2="58444"/>
                        <a14:foregroundMark x1="48063" y1="67556" x2="48063" y2="67556"/>
                        <a14:foregroundMark x1="53000" y1="60333" x2="53000" y2="60333"/>
                        <a14:foregroundMark x1="47625" y1="67333" x2="47625" y2="67333"/>
                        <a14:foregroundMark x1="35000" y1="77222" x2="35000" y2="77222"/>
                        <a14:foregroundMark x1="34875" y1="77778" x2="34875" y2="77778"/>
                        <a14:foregroundMark x1="34875" y1="77778" x2="34875" y2="77778"/>
                        <a14:foregroundMark x1="34875" y1="77778" x2="35500" y2="77111"/>
                        <a14:foregroundMark x1="69125" y1="53556" x2="67063" y2="55333"/>
                        <a14:foregroundMark x1="51750" y1="59778" x2="51750" y2="59778"/>
                        <a14:foregroundMark x1="51938" y1="60222" x2="51938" y2="60222"/>
                        <a14:foregroundMark x1="52375" y1="60667" x2="52375" y2="60667"/>
                        <a14:foregroundMark x1="52875" y1="60667" x2="52875" y2="60667"/>
                        <a14:foregroundMark x1="50125" y1="58667" x2="50125" y2="58667"/>
                        <a14:foregroundMark x1="50125" y1="58556" x2="52188" y2="60222"/>
                        <a14:foregroundMark x1="49500" y1="40667" x2="47250" y2="45222"/>
                        <a14:foregroundMark x1="48875" y1="40778" x2="48875" y2="40778"/>
                      </a14:backgroundRemoval>
                    </a14:imgEffect>
                  </a14:imgLayer>
                </a14:imgProps>
              </a:ext>
              <a:ext uri="{28A0092B-C50C-407E-A947-70E740481C1C}">
                <a14:useLocalDpi xmlns:a14="http://schemas.microsoft.com/office/drawing/2010/main" val="0"/>
              </a:ext>
            </a:extLst>
          </a:blip>
          <a:stretch>
            <a:fillRect/>
          </a:stretch>
        </p:blipFill>
        <p:spPr>
          <a:xfrm>
            <a:off x="419100" y="235743"/>
            <a:ext cx="11353800" cy="6386513"/>
          </a:xfrm>
          <a:prstGeom prst="rect">
            <a:avLst/>
          </a:prstGeom>
        </p:spPr>
      </p:pic>
      <p:pic>
        <p:nvPicPr>
          <p:cNvPr id="8" name="Рисунок 7">
            <a:extLst>
              <a:ext uri="{FF2B5EF4-FFF2-40B4-BE49-F238E27FC236}">
                <a16:creationId xmlns:a16="http://schemas.microsoft.com/office/drawing/2014/main" id="{2A350CE3-55F1-4613-911E-E0CCC531B1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6906" y="4091940"/>
            <a:ext cx="2445544" cy="2445544"/>
          </a:xfrm>
          <a:prstGeom prst="rect">
            <a:avLst/>
          </a:prstGeom>
        </p:spPr>
      </p:pic>
    </p:spTree>
    <p:extLst>
      <p:ext uri="{BB962C8B-B14F-4D97-AF65-F5344CB8AC3E}">
        <p14:creationId xmlns:p14="http://schemas.microsoft.com/office/powerpoint/2010/main" val="975533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2DBA9E-9A11-4581-9522-1608F80E0852}"/>
              </a:ext>
            </a:extLst>
          </p:cNvPr>
          <p:cNvSpPr>
            <a:spLocks noGrp="1"/>
          </p:cNvSpPr>
          <p:nvPr>
            <p:ph type="title"/>
          </p:nvPr>
        </p:nvSpPr>
        <p:spPr>
          <a:xfrm>
            <a:off x="0" y="0"/>
            <a:ext cx="12192000" cy="862012"/>
          </a:xfrm>
        </p:spPr>
        <p:txBody>
          <a:bodyPr/>
          <a:lstStyle/>
          <a:p>
            <a:pPr algn="l"/>
            <a:r>
              <a:rPr lang="ru-RU" sz="3600" b="0" i="0" dirty="0">
                <a:solidFill>
                  <a:schemeClr val="bg1"/>
                </a:solidFill>
                <a:effectLst/>
                <a:latin typeface="Times New Roman" panose="02020603050405020304" pitchFamily="18" charset="0"/>
                <a:cs typeface="Times New Roman" panose="02020603050405020304" pitchFamily="18" charset="0"/>
              </a:rPr>
              <a:t>Спутниковые навигационные системы</a:t>
            </a:r>
          </a:p>
        </p:txBody>
      </p:sp>
      <p:pic>
        <p:nvPicPr>
          <p:cNvPr id="7" name="Рисунок 6">
            <a:extLst>
              <a:ext uri="{FF2B5EF4-FFF2-40B4-BE49-F238E27FC236}">
                <a16:creationId xmlns:a16="http://schemas.microsoft.com/office/drawing/2014/main" id="{F714088B-63D4-4DB1-9918-2772BEA7511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516" b="96973" l="2733" r="94737">
                        <a14:foregroundMark x1="24696" y1="32227" x2="24696" y2="32227"/>
                        <a14:foregroundMark x1="30466" y1="54395" x2="30466" y2="54395"/>
                        <a14:foregroundMark x1="27530" y1="52832" x2="27530" y2="52832"/>
                        <a14:foregroundMark x1="32692" y1="55762" x2="32692" y2="55762"/>
                        <a14:foregroundMark x1="35526" y1="64551" x2="35526" y2="64551"/>
                        <a14:foregroundMark x1="38765" y1="65430" x2="38765" y2="65430"/>
                        <a14:foregroundMark x1="40385" y1="65918" x2="40385" y2="65918"/>
                        <a14:foregroundMark x1="42409" y1="66113" x2="42409" y2="66113"/>
                        <a14:foregroundMark x1="32996" y1="64453" x2="32996" y2="64453"/>
                        <a14:foregroundMark x1="31073" y1="64258" x2="31073" y2="64258"/>
                        <a14:foregroundMark x1="30364" y1="63672" x2="30364" y2="63672"/>
                        <a14:foregroundMark x1="36741" y1="61426" x2="36741" y2="61426"/>
                        <a14:foregroundMark x1="33704" y1="72461" x2="33704" y2="72461"/>
                        <a14:foregroundMark x1="33704" y1="72461" x2="33704" y2="72461"/>
                        <a14:foregroundMark x1="34615" y1="72461" x2="34615" y2="72461"/>
                        <a14:foregroundMark x1="36538" y1="71777" x2="36538" y2="71777"/>
                        <a14:foregroundMark x1="42206" y1="69727" x2="42206" y2="69727"/>
                        <a14:foregroundMark x1="45749" y1="68164" x2="45749" y2="68164"/>
                        <a14:foregroundMark x1="44130" y1="69043" x2="44130" y2="69043"/>
                        <a14:foregroundMark x1="39575" y1="70898" x2="39575" y2="70898"/>
                        <a14:foregroundMark x1="37753" y1="71289" x2="37753" y2="71289"/>
                        <a14:foregroundMark x1="28846" y1="73340" x2="28846" y2="73340"/>
                        <a14:foregroundMark x1="31174" y1="73242" x2="31174" y2="73242"/>
                        <a14:foregroundMark x1="34413" y1="70117" x2="34413" y2="70117"/>
                        <a14:foregroundMark x1="19636" y1="46875" x2="19636" y2="46875"/>
                        <a14:foregroundMark x1="20547" y1="47852" x2="20547" y2="47852"/>
                        <a14:foregroundMark x1="23279" y1="49902" x2="23279" y2="49902"/>
                        <a14:foregroundMark x1="26215" y1="51953" x2="26215" y2="51953"/>
                        <a14:foregroundMark x1="19028" y1="46387" x2="19028" y2="46387"/>
                        <a14:foregroundMark x1="22166" y1="43848" x2="22166" y2="43848"/>
                        <a14:foregroundMark x1="25101" y1="40918" x2="25101" y2="40918"/>
                        <a14:foregroundMark x1="28543" y1="37695" x2="28543" y2="37695"/>
                        <a14:foregroundMark x1="30162" y1="40234" x2="30162" y2="40234"/>
                        <a14:foregroundMark x1="35931" y1="32031" x2="35931" y2="32031"/>
                        <a14:foregroundMark x1="32186" y1="34668" x2="32186" y2="34668"/>
                        <a14:foregroundMark x1="34413" y1="33203" x2="34413" y2="33203"/>
                        <a14:foregroundMark x1="41903" y1="28027" x2="41903" y2="28027"/>
                        <a14:foregroundMark x1="39372" y1="29688" x2="39372" y2="29688"/>
                        <a14:foregroundMark x1="37551" y1="30762" x2="37551" y2="30762"/>
                        <a14:foregroundMark x1="44332" y1="26660" x2="44332" y2="26660"/>
                        <a14:foregroundMark x1="27024" y1="30078" x2="27024" y2="30078"/>
                        <a14:foregroundMark x1="29049" y1="29590" x2="29049" y2="29590"/>
                        <a14:foregroundMark x1="30263" y1="28418" x2="30263" y2="28418"/>
                        <a14:foregroundMark x1="22773" y1="31738" x2="22773" y2="31738"/>
                        <a14:foregroundMark x1="21154" y1="33105" x2="21154" y2="33105"/>
                        <a14:foregroundMark x1="19130" y1="34375" x2="19130" y2="34375"/>
                        <a14:foregroundMark x1="20040" y1="31445" x2="20040" y2="31445"/>
                        <a14:foregroundMark x1="22874" y1="26660" x2="22874" y2="26660"/>
                        <a14:foregroundMark x1="23178" y1="27246" x2="23178" y2="27246"/>
                        <a14:foregroundMark x1="21559" y1="28418" x2="21559" y2="28418"/>
                        <a14:foregroundMark x1="24291" y1="23633" x2="24291" y2="23633"/>
                        <a14:foregroundMark x1="25607" y1="24414" x2="25607" y2="24414"/>
                        <a14:foregroundMark x1="26417" y1="21777" x2="26417" y2="21777"/>
                        <a14:foregroundMark x1="27429" y1="21680" x2="27429" y2="21680"/>
                        <a14:foregroundMark x1="12449" y1="25977" x2="12449" y2="25977"/>
                        <a14:foregroundMark x1="13563" y1="25586" x2="13563" y2="25586"/>
                        <a14:foregroundMark x1="15182" y1="24707" x2="15182" y2="24707"/>
                        <a14:foregroundMark x1="18117" y1="23438" x2="18117" y2="23438"/>
                        <a14:foregroundMark x1="20445" y1="22852" x2="20445" y2="22852"/>
                        <a14:foregroundMark x1="19332" y1="22852" x2="19332" y2="22852"/>
                        <a14:foregroundMark x1="20243" y1="17188" x2="20243" y2="17188"/>
                        <a14:foregroundMark x1="20547" y1="18750" x2="20547" y2="18750"/>
                        <a14:foregroundMark x1="20850" y1="20117" x2="20850" y2="20117"/>
                        <a14:foregroundMark x1="29960" y1="17773" x2="29960" y2="17773"/>
                        <a14:foregroundMark x1="31781" y1="16113" x2="31781" y2="16113"/>
                        <a14:foregroundMark x1="12854" y1="25977" x2="12854" y2="25977"/>
                        <a14:foregroundMark x1="11437" y1="27734" x2="11437" y2="27734"/>
                        <a14:foregroundMark x1="10830" y1="29199" x2="10830" y2="29199"/>
                        <a14:foregroundMark x1="14575" y1="22559" x2="14575" y2="22559"/>
                        <a14:foregroundMark x1="17105" y1="19434" x2="17105" y2="19434"/>
                        <a14:foregroundMark x1="20749" y1="15039" x2="20749" y2="15039"/>
                        <a14:foregroundMark x1="22976" y1="13281" x2="22976" y2="13281"/>
                        <a14:foregroundMark x1="21559" y1="13867" x2="21559" y2="13867"/>
                        <a14:foregroundMark x1="22065" y1="13574" x2="22065" y2="13574"/>
                        <a14:foregroundMark x1="21356" y1="13965" x2="21356" y2="13965"/>
                        <a14:foregroundMark x1="24393" y1="13477" x2="24393" y2="13477"/>
                        <a14:foregroundMark x1="27126" y1="13965" x2="27126" y2="13965"/>
                        <a14:foregroundMark x1="29858" y1="15234" x2="29858" y2="15234"/>
                        <a14:foregroundMark x1="31073" y1="16016" x2="31073" y2="16016"/>
                        <a14:foregroundMark x1="25506" y1="13477" x2="25506" y2="13477"/>
                        <a14:foregroundMark x1="27126" y1="12012" x2="27126" y2="12012"/>
                        <a14:foregroundMark x1="29352" y1="10938" x2="29352" y2="10938"/>
                        <a14:foregroundMark x1="33704" y1="17578" x2="33704" y2="17578"/>
                        <a14:foregroundMark x1="35830" y1="19238" x2="35830" y2="19238"/>
                        <a14:foregroundMark x1="35223" y1="17383" x2="35223" y2="17383"/>
                        <a14:foregroundMark x1="35931" y1="16699" x2="35931" y2="16699"/>
                        <a14:foregroundMark x1="32692" y1="20410" x2="33907" y2="19043"/>
                        <a14:foregroundMark x1="39575" y1="22168" x2="39575" y2="22168"/>
                        <a14:foregroundMark x1="39980" y1="22363" x2="39980" y2="22363"/>
                        <a14:foregroundMark x1="39170" y1="22363" x2="39170" y2="22363"/>
                        <a14:foregroundMark x1="37449" y1="22461" x2="37449" y2="22461"/>
                        <a14:foregroundMark x1="33806" y1="22070" x2="33806" y2="22070"/>
                        <a14:foregroundMark x1="35729" y1="22070" x2="35729" y2="22070"/>
                        <a14:foregroundMark x1="42308" y1="24512" x2="42308" y2="24512"/>
                        <a14:foregroundMark x1="45040" y1="23633" x2="45040" y2="23633"/>
                        <a14:foregroundMark x1="46053" y1="23730" x2="46053" y2="23730"/>
                        <a14:foregroundMark x1="47672" y1="24121" x2="47672" y2="24121"/>
                        <a14:foregroundMark x1="43117" y1="23047" x2="43117" y2="23047"/>
                        <a14:foregroundMark x1="48178" y1="24121" x2="48178" y2="24121"/>
                        <a14:foregroundMark x1="56192" y1="27246" x2="53340" y2="19727"/>
                        <a14:foregroundMark x1="56377" y1="27734" x2="56192" y2="27246"/>
                        <a14:foregroundMark x1="53340" y1="19727" x2="51518" y2="17676"/>
                        <a14:foregroundMark x1="51215" y1="15820" x2="51215" y2="15820"/>
                        <a14:foregroundMark x1="50810" y1="24805" x2="50810" y2="24805"/>
                        <a14:foregroundMark x1="52530" y1="25488" x2="52530" y2="25488"/>
                        <a14:foregroundMark x1="57794" y1="19922" x2="57794" y2="19922"/>
                        <a14:foregroundMark x1="42206" y1="12402" x2="42308" y2="4590"/>
                        <a14:foregroundMark x1="42308" y1="4590" x2="41903" y2="4785"/>
                        <a14:foregroundMark x1="41802" y1="3613" x2="41802" y2="3613"/>
                        <a14:foregroundMark x1="36943" y1="12402" x2="36943" y2="12402"/>
                        <a14:foregroundMark x1="39069" y1="11230" x2="39069" y2="11230"/>
                        <a14:foregroundMark x1="34919" y1="13477" x2="34919" y2="13477"/>
                        <a14:foregroundMark x1="34818" y1="9082" x2="34818" y2="9082"/>
                        <a14:foregroundMark x1="36943" y1="8594" x2="36943" y2="8594"/>
                        <a14:foregroundMark x1="38360" y1="8301" x2="38360" y2="8301"/>
                        <a14:foregroundMark x1="32794" y1="9375" x2="32794" y2="9375"/>
                        <a14:foregroundMark x1="44534" y1="7813" x2="44534" y2="7813"/>
                        <a14:foregroundMark x1="46255" y1="7813" x2="46255" y2="7813"/>
                        <a14:foregroundMark x1="47267" y1="7617" x2="47267" y2="7617"/>
                        <a14:foregroundMark x1="64069" y1="12598" x2="64069" y2="12598"/>
                        <a14:foregroundMark x1="66093" y1="9961" x2="66093" y2="9961"/>
                        <a14:foregroundMark x1="62854" y1="7227" x2="69231" y2="10742"/>
                        <a14:foregroundMark x1="69231" y1="10742" x2="70142" y2="11719"/>
                        <a14:foregroundMark x1="69939" y1="8203" x2="69939" y2="8203"/>
                        <a14:foregroundMark x1="70344" y1="8105" x2="70344" y2="8105"/>
                        <a14:foregroundMark x1="67409" y1="7227" x2="67409" y2="7227"/>
                        <a14:foregroundMark x1="60526" y1="6250" x2="60526" y2="6250"/>
                        <a14:foregroundMark x1="54757" y1="6250" x2="54757" y2="6250"/>
                        <a14:foregroundMark x1="50911" y1="6738" x2="50911" y2="6738"/>
                        <a14:foregroundMark x1="48887" y1="7324" x2="48887" y2="7324"/>
                        <a14:foregroundMark x1="52834" y1="6445" x2="52834" y2="6445"/>
                        <a14:foregroundMark x1="53138" y1="8887" x2="53138" y2="8887"/>
                        <a14:foregroundMark x1="56174" y1="9570" x2="56174" y2="9570"/>
                        <a14:foregroundMark x1="59008" y1="10645" x2="59008" y2="10645"/>
                        <a14:foregroundMark x1="61640" y1="11621" x2="61640" y2="11621"/>
                        <a14:foregroundMark x1="56984" y1="9961" x2="56984" y2="9961"/>
                        <a14:foregroundMark x1="52328" y1="8887" x2="52328" y2="8887"/>
                        <a14:foregroundMark x1="54555" y1="9180" x2="54555" y2="9180"/>
                        <a14:foregroundMark x1="49798" y1="8203" x2="49798" y2="8203"/>
                        <a14:foregroundMark x1="50911" y1="8496" x2="50911" y2="8496"/>
                        <a14:foregroundMark x1="75709" y1="10449" x2="75709" y2="10449"/>
                        <a14:foregroundMark x1="75101" y1="10156" x2="75101" y2="10156"/>
                        <a14:foregroundMark x1="72571" y1="9082" x2="72571" y2="9082"/>
                        <a14:foregroundMark x1="73684" y1="7617" x2="73684" y2="7617"/>
                        <a14:foregroundMark x1="69130" y1="16406" x2="70243" y2="16211"/>
                        <a14:foregroundMark x1="70344" y1="16699" x2="70344" y2="16699"/>
                        <a14:foregroundMark x1="73482" y1="19141" x2="73482" y2="19141"/>
                        <a14:foregroundMark x1="76215" y1="15527" x2="76215" y2="15527"/>
                        <a14:foregroundMark x1="75709" y1="15625" x2="75709" y2="15625"/>
                        <a14:foregroundMark x1="73482" y1="15820" x2="73482" y2="15820"/>
                        <a14:foregroundMark x1="72065" y1="15820" x2="72065" y2="15820"/>
                        <a14:foregroundMark x1="64170" y1="17773" x2="64170" y2="17773"/>
                        <a14:foregroundMark x1="61134" y1="18750" x2="61134" y2="18750"/>
                        <a14:foregroundMark x1="63057" y1="18066" x2="63057" y2="18066"/>
                        <a14:foregroundMark x1="66397" y1="17285" x2="66397" y2="17285"/>
                        <a14:foregroundMark x1="68320" y1="16699" x2="68320" y2="16699"/>
                        <a14:foregroundMark x1="67004" y1="14453" x2="67004" y2="14453"/>
                        <a14:foregroundMark x1="61336" y1="15332" x2="61336" y2="15332"/>
                        <a14:foregroundMark x1="76012" y1="12500" x2="76012" y2="12500"/>
                        <a14:foregroundMark x1="76113" y1="18457" x2="76113" y2="18457"/>
                        <a14:foregroundMark x1="75304" y1="20703" x2="75304" y2="20703"/>
                        <a14:foregroundMark x1="83907" y1="17090" x2="83907" y2="17090"/>
                        <a14:foregroundMark x1="83401" y1="16602" x2="83401" y2="16602"/>
                        <a14:foregroundMark x1="81377" y1="14453" x2="81377" y2="14453"/>
                        <a14:foregroundMark x1="79049" y1="12695" x2="79049" y2="12695"/>
                        <a14:foregroundMark x1="79858" y1="15918" x2="79858" y2="15918"/>
                        <a14:foregroundMark x1="81579" y1="16309" x2="81579" y2="16309"/>
                        <a14:foregroundMark x1="65992" y1="32227" x2="67915" y2="27734"/>
                        <a14:foregroundMark x1="61640" y1="28320" x2="61640" y2="28320"/>
                        <a14:foregroundMark x1="63057" y1="28809" x2="63057" y2="28809"/>
                        <a14:foregroundMark x1="59919" y1="27637" x2="59919" y2="27637"/>
                        <a14:foregroundMark x1="69737" y1="32031" x2="69737" y2="32031"/>
                        <a14:foregroundMark x1="72773" y1="33301" x2="72773" y2="33594"/>
                        <a14:foregroundMark x1="74190" y1="27734" x2="74190" y2="27734"/>
                        <a14:foregroundMark x1="75000" y1="25586" x2="75000" y2="25586"/>
                        <a14:foregroundMark x1="75304" y1="23633" x2="75304" y2="23633"/>
                        <a14:foregroundMark x1="75506" y1="21680" x2="75506" y2="21680"/>
                        <a14:foregroundMark x1="79049" y1="24609" x2="79049" y2="24609"/>
                        <a14:foregroundMark x1="81781" y1="27930" x2="81781" y2="27930"/>
                        <a14:foregroundMark x1="84008" y1="31543" x2="84008" y2="31543"/>
                        <a14:foregroundMark x1="85628" y1="27246" x2="88462" y2="25781"/>
                        <a14:foregroundMark x1="87854" y1="21094" x2="87854" y2="21094"/>
                        <a14:foregroundMark x1="90688" y1="23926" x2="93623" y2="22461"/>
                        <a14:foregroundMark x1="91093" y1="27441" x2="91093" y2="27441"/>
                        <a14:foregroundMark x1="92308" y1="30176" x2="92308" y2="30176"/>
                        <a14:foregroundMark x1="93016" y1="32227" x2="93016" y2="32227"/>
                        <a14:foregroundMark x1="90992" y1="42871" x2="94737" y2="41113"/>
                        <a14:foregroundMark x1="94231" y1="36816" x2="94231" y2="36816"/>
                        <a14:foregroundMark x1="94332" y1="38086" x2="94332" y2="38086"/>
                        <a14:foregroundMark x1="93623" y1="34473" x2="93623" y2="34473"/>
                        <a14:foregroundMark x1="94838" y1="39648" x2="94838" y2="39648"/>
                        <a14:foregroundMark x1="79960" y1="43066" x2="82794" y2="39160"/>
                        <a14:foregroundMark x1="77632" y1="36035" x2="77632" y2="36035"/>
                        <a14:foregroundMark x1="85729" y1="34668" x2="85729" y2="34668"/>
                        <a14:foregroundMark x1="87449" y1="30859" x2="87449" y2="30859"/>
                        <a14:foregroundMark x1="73684" y1="30176" x2="73684" y2="30176"/>
                        <a14:foregroundMark x1="70040" y1="39551" x2="75101" y2="40723"/>
                        <a14:foregroundMark x1="61842" y1="65820" x2="61842" y2="65820"/>
                        <a14:foregroundMark x1="61032" y1="70508" x2="62146" y2="62012"/>
                        <a14:foregroundMark x1="87551" y1="59961" x2="93320" y2="59766"/>
                        <a14:foregroundMark x1="75810" y1="74316" x2="81275" y2="72070"/>
                        <a14:foregroundMark x1="72081" y1="85938" x2="74393" y2="79785"/>
                        <a14:foregroundMark x1="71053" y1="88672" x2="72081" y2="85938"/>
                        <a14:foregroundMark x1="61943" y1="97070" x2="61032" y2="88086"/>
                        <a14:foregroundMark x1="61032" y1="88086" x2="59919" y2="88477"/>
                        <a14:foregroundMark x1="5364" y1="34766" x2="9109" y2="33496"/>
                        <a14:foregroundMark x1="2733" y1="48926" x2="5263" y2="48535"/>
                        <a14:backgroundMark x1="44231" y1="24316" x2="44231" y2="24316"/>
                        <a14:backgroundMark x1="51417" y1="24121" x2="51417" y2="24121"/>
                        <a14:backgroundMark x1="56377" y1="21094" x2="56377" y2="21094"/>
                        <a14:backgroundMark x1="54251" y1="27246" x2="54251" y2="27246"/>
                        <a14:backgroundMark x1="22368" y1="29590" x2="22368" y2="29590"/>
                        <a14:backgroundMark x1="22672" y1="24707" x2="22672" y2="24707"/>
                        <a14:backgroundMark x1="24595" y1="22559" x2="24595" y2="22559"/>
                        <a14:backgroundMark x1="73279" y1="8594" x2="73279" y2="8594"/>
                        <a14:backgroundMark x1="67713" y1="8008" x2="67713" y2="8008"/>
                        <a14:backgroundMark x1="21964" y1="14551" x2="21964" y2="14551"/>
                        <a14:backgroundMark x1="13057" y1="69141" x2="13057" y2="69141"/>
                        <a14:backgroundMark x1="19838" y1="74902" x2="19838" y2="74902"/>
                        <a14:backgroundMark x1="91093" y1="62598" x2="91093" y2="62598"/>
                        <a14:backgroundMark x1="89980" y1="67188" x2="89980" y2="67188"/>
                        <a14:backgroundMark x1="88462" y1="70703" x2="88462" y2="70703"/>
                        <a14:backgroundMark x1="74089" y1="85938" x2="74089" y2="85938"/>
                        <a14:backgroundMark x1="79352" y1="84375" x2="79352" y2="84375"/>
                        <a14:backgroundMark x1="23988" y1="80469" x2="23988" y2="80469"/>
                        <a14:backgroundMark x1="34919" y1="89551" x2="34919" y2="89551"/>
                      </a14:backgroundRemoval>
                    </a14:imgEffect>
                  </a14:imgLayer>
                </a14:imgProps>
              </a:ext>
              <a:ext uri="{28A0092B-C50C-407E-A947-70E740481C1C}">
                <a14:useLocalDpi xmlns:a14="http://schemas.microsoft.com/office/drawing/2010/main" val="0"/>
              </a:ext>
            </a:extLst>
          </a:blip>
          <a:stretch>
            <a:fillRect/>
          </a:stretch>
        </p:blipFill>
        <p:spPr>
          <a:xfrm>
            <a:off x="3442403" y="678713"/>
            <a:ext cx="5307194" cy="5500574"/>
          </a:xfrm>
          <a:prstGeom prst="rect">
            <a:avLst/>
          </a:prstGeom>
        </p:spPr>
      </p:pic>
    </p:spTree>
    <p:extLst>
      <p:ext uri="{BB962C8B-B14F-4D97-AF65-F5344CB8AC3E}">
        <p14:creationId xmlns:p14="http://schemas.microsoft.com/office/powerpoint/2010/main" val="16555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2DBA9E-9A11-4581-9522-1608F80E0852}"/>
              </a:ext>
            </a:extLst>
          </p:cNvPr>
          <p:cNvSpPr>
            <a:spLocks noGrp="1"/>
          </p:cNvSpPr>
          <p:nvPr>
            <p:ph type="title"/>
          </p:nvPr>
        </p:nvSpPr>
        <p:spPr>
          <a:xfrm>
            <a:off x="0" y="0"/>
            <a:ext cx="12192000" cy="862012"/>
          </a:xfrm>
        </p:spPr>
        <p:txBody>
          <a:bodyPr/>
          <a:lstStyle/>
          <a:p>
            <a:pPr algn="l"/>
            <a:r>
              <a:rPr lang="ru-RU" sz="3600" b="0" i="0" dirty="0">
                <a:solidFill>
                  <a:schemeClr val="bg1"/>
                </a:solidFill>
                <a:effectLst/>
                <a:latin typeface="Times New Roman" panose="02020603050405020304" pitchFamily="18" charset="0"/>
                <a:cs typeface="Times New Roman" panose="02020603050405020304" pitchFamily="18" charset="0"/>
              </a:rPr>
              <a:t>Спутниковые навигационные системы</a:t>
            </a:r>
          </a:p>
        </p:txBody>
      </p:sp>
      <p:pic>
        <p:nvPicPr>
          <p:cNvPr id="4" name="Рисунок 3">
            <a:extLst>
              <a:ext uri="{FF2B5EF4-FFF2-40B4-BE49-F238E27FC236}">
                <a16:creationId xmlns:a16="http://schemas.microsoft.com/office/drawing/2014/main" id="{2DCF5DF8-E012-429B-8018-7283BCC47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400" y="862012"/>
            <a:ext cx="6985200" cy="5526069"/>
          </a:xfrm>
          <a:prstGeom prst="rect">
            <a:avLst/>
          </a:prstGeom>
        </p:spPr>
      </p:pic>
    </p:spTree>
    <p:extLst>
      <p:ext uri="{BB962C8B-B14F-4D97-AF65-F5344CB8AC3E}">
        <p14:creationId xmlns:p14="http://schemas.microsoft.com/office/powerpoint/2010/main" val="3613543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2DBA9E-9A11-4581-9522-1608F80E0852}"/>
              </a:ext>
            </a:extLst>
          </p:cNvPr>
          <p:cNvSpPr>
            <a:spLocks noGrp="1"/>
          </p:cNvSpPr>
          <p:nvPr>
            <p:ph type="title"/>
          </p:nvPr>
        </p:nvSpPr>
        <p:spPr>
          <a:xfrm>
            <a:off x="0" y="0"/>
            <a:ext cx="12192000" cy="862012"/>
          </a:xfrm>
        </p:spPr>
        <p:txBody>
          <a:bodyPr/>
          <a:lstStyle/>
          <a:p>
            <a:pPr algn="l"/>
            <a:r>
              <a:rPr lang="ru-RU" sz="3600" b="0" i="0" dirty="0">
                <a:solidFill>
                  <a:schemeClr val="bg1"/>
                </a:solidFill>
                <a:effectLst/>
                <a:latin typeface="Times New Roman" panose="02020603050405020304" pitchFamily="18" charset="0"/>
                <a:cs typeface="Times New Roman" panose="02020603050405020304" pitchFamily="18" charset="0"/>
              </a:rPr>
              <a:t>Системы спутниковой навигации разных стран</a:t>
            </a:r>
          </a:p>
        </p:txBody>
      </p:sp>
      <p:pic>
        <p:nvPicPr>
          <p:cNvPr id="5" name="Рисунок 4">
            <a:extLst>
              <a:ext uri="{FF2B5EF4-FFF2-40B4-BE49-F238E27FC236}">
                <a16:creationId xmlns:a16="http://schemas.microsoft.com/office/drawing/2014/main" id="{DA5B1AFE-41B2-4B48-A79D-524055682D9B}"/>
              </a:ext>
            </a:extLst>
          </p:cNvPr>
          <p:cNvPicPr>
            <a:picLocks noChangeAspect="1"/>
          </p:cNvPicPr>
          <p:nvPr/>
        </p:nvPicPr>
        <p:blipFill rotWithShape="1">
          <a:blip r:embed="rId3">
            <a:extLst>
              <a:ext uri="{28A0092B-C50C-407E-A947-70E740481C1C}">
                <a14:useLocalDpi xmlns:a14="http://schemas.microsoft.com/office/drawing/2010/main" val="0"/>
              </a:ext>
            </a:extLst>
          </a:blip>
          <a:srcRect t="9072" b="38389"/>
          <a:stretch/>
        </p:blipFill>
        <p:spPr>
          <a:xfrm>
            <a:off x="1219200" y="1727521"/>
            <a:ext cx="9753600" cy="3402957"/>
          </a:xfrm>
          <a:prstGeom prst="rect">
            <a:avLst/>
          </a:prstGeom>
        </p:spPr>
      </p:pic>
    </p:spTree>
    <p:extLst>
      <p:ext uri="{BB962C8B-B14F-4D97-AF65-F5344CB8AC3E}">
        <p14:creationId xmlns:p14="http://schemas.microsoft.com/office/powerpoint/2010/main" val="2411482063"/>
      </p:ext>
    </p:extLst>
  </p:cSld>
  <p:clrMapOvr>
    <a:masterClrMapping/>
  </p:clrMapOvr>
</p:sld>
</file>

<file path=ppt/theme/theme1.xml><?xml version="1.0" encoding="utf-8"?>
<a:theme xmlns:a="http://schemas.openxmlformats.org/drawingml/2006/main" name="Night Sky Slideshow by Slidesgo">
  <a:themeElements>
    <a:clrScheme name="Simple Light">
      <a:dk1>
        <a:srgbClr val="6FA8DC"/>
      </a:dk1>
      <a:lt1>
        <a:srgbClr val="EEEEEE"/>
      </a:lt1>
      <a:dk2>
        <a:srgbClr val="3C78D8"/>
      </a:dk2>
      <a:lt2>
        <a:srgbClr val="A4C2F4"/>
      </a:lt2>
      <a:accent1>
        <a:srgbClr val="FF9900"/>
      </a:accent1>
      <a:accent2>
        <a:srgbClr val="F9CB9C"/>
      </a:accent2>
      <a:accent3>
        <a:srgbClr val="FDF9CF"/>
      </a:accent3>
      <a:accent4>
        <a:srgbClr val="FFFFFF"/>
      </a:accent4>
      <a:accent5>
        <a:srgbClr val="FFFFFF"/>
      </a:accent5>
      <a:accent6>
        <a:srgbClr val="FFFFFF"/>
      </a:accent6>
      <a:hlink>
        <a:srgbClr val="EEEEEE"/>
      </a:hlink>
      <a:folHlink>
        <a:srgbClr val="0097A7"/>
      </a:folHlink>
    </a:clrScheme>
    <a:fontScheme name="Стандартная">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Night Sky Slideshow by Slidesgo</Template>
  <TotalTime>144</TotalTime>
  <Words>1364</Words>
  <Application>Microsoft Office PowerPoint</Application>
  <PresentationFormat>Широкоэкранный</PresentationFormat>
  <Paragraphs>55</Paragraphs>
  <Slides>11</Slides>
  <Notes>9</Notes>
  <HiddenSlides>0</HiddenSlides>
  <MMClips>0</MMClips>
  <ScaleCrop>false</ScaleCrop>
  <HeadingPairs>
    <vt:vector size="6" baseType="variant">
      <vt:variant>
        <vt:lpstr>Использованные шрифты</vt:lpstr>
      </vt:variant>
      <vt:variant>
        <vt:i4>12</vt:i4>
      </vt:variant>
      <vt:variant>
        <vt:lpstr>Тема</vt:lpstr>
      </vt:variant>
      <vt:variant>
        <vt:i4>2</vt:i4>
      </vt:variant>
      <vt:variant>
        <vt:lpstr>Заголовки слайдов</vt:lpstr>
      </vt:variant>
      <vt:variant>
        <vt:i4>11</vt:i4>
      </vt:variant>
    </vt:vector>
  </HeadingPairs>
  <TitlesOfParts>
    <vt:vector size="25" baseType="lpstr">
      <vt:lpstr>Arial</vt:lpstr>
      <vt:lpstr>Bebas Neue</vt:lpstr>
      <vt:lpstr>Calibri</vt:lpstr>
      <vt:lpstr>Josefin Sans Medium</vt:lpstr>
      <vt:lpstr>Josefin Sans SemiBold</vt:lpstr>
      <vt:lpstr>Nunito Light</vt:lpstr>
      <vt:lpstr>Proxima Nova</vt:lpstr>
      <vt:lpstr>PT Sans</vt:lpstr>
      <vt:lpstr>Times New Roman</vt:lpstr>
      <vt:lpstr>Work Sans</vt:lpstr>
      <vt:lpstr>Work Sans Medium</vt:lpstr>
      <vt:lpstr>Work Sans SemiBold</vt:lpstr>
      <vt:lpstr>Night Sky Slideshow by Slidesgo</vt:lpstr>
      <vt:lpstr>Slidesgo Final Pages</vt:lpstr>
      <vt:lpstr>Спутниковые радиолокационные системы</vt:lpstr>
      <vt:lpstr>Введение</vt:lpstr>
      <vt:lpstr>Transit</vt:lpstr>
      <vt:lpstr>Цикада</vt:lpstr>
      <vt:lpstr>Навстар-GPS</vt:lpstr>
      <vt:lpstr>ГЛОНАСС</vt:lpstr>
      <vt:lpstr>Спутниковые навигационные системы</vt:lpstr>
      <vt:lpstr>Спутниковые навигационные системы</vt:lpstr>
      <vt:lpstr>Системы спутниковой навигации разных стран</vt:lpstr>
      <vt:lpstr>Принцип работы</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Спутниковые радиоционные системы</dc:title>
  <dc:creator>Dmitrij</dc:creator>
  <cp:lastModifiedBy>Dmitrij</cp:lastModifiedBy>
  <cp:revision>20</cp:revision>
  <dcterms:created xsi:type="dcterms:W3CDTF">2023-05-20T16:55:46Z</dcterms:created>
  <dcterms:modified xsi:type="dcterms:W3CDTF">2023-05-20T20:22:26Z</dcterms:modified>
</cp:coreProperties>
</file>